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973" r:id="rId3"/>
    <p:sldId id="998" r:id="rId4"/>
    <p:sldId id="1661" r:id="rId5"/>
    <p:sldId id="1662" r:id="rId6"/>
    <p:sldId id="1663" r:id="rId7"/>
    <p:sldId id="1664" r:id="rId8"/>
    <p:sldId id="257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FF886-109E-451D-A3A3-8935DF35EEEE}" v="14" dt="2025-02-04T09:50:02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Larsson" userId="a77b4e16-f6d8-475d-b789-11b611f67a71" providerId="ADAL" clId="{8A8FF886-109E-451D-A3A3-8935DF35EEEE}"/>
    <pc:docChg chg="addSld delSld modSld">
      <pc:chgData name="Maria Larsson" userId="a77b4e16-f6d8-475d-b789-11b611f67a71" providerId="ADAL" clId="{8A8FF886-109E-451D-A3A3-8935DF35EEEE}" dt="2025-02-04T09:51:36.476" v="79" actId="47"/>
      <pc:docMkLst>
        <pc:docMk/>
      </pc:docMkLst>
      <pc:sldChg chg="modSp mod">
        <pc:chgData name="Maria Larsson" userId="a77b4e16-f6d8-475d-b789-11b611f67a71" providerId="ADAL" clId="{8A8FF886-109E-451D-A3A3-8935DF35EEEE}" dt="2025-02-04T09:18:21.953" v="61" actId="20577"/>
        <pc:sldMkLst>
          <pc:docMk/>
          <pc:sldMk cId="752291337" sldId="256"/>
        </pc:sldMkLst>
        <pc:spChg chg="mod">
          <ac:chgData name="Maria Larsson" userId="a77b4e16-f6d8-475d-b789-11b611f67a71" providerId="ADAL" clId="{8A8FF886-109E-451D-A3A3-8935DF35EEEE}" dt="2025-02-04T09:18:10.195" v="21" actId="20577"/>
          <ac:spMkLst>
            <pc:docMk/>
            <pc:sldMk cId="752291337" sldId="256"/>
            <ac:spMk id="2" creationId="{00000000-0000-0000-0000-000000000000}"/>
          </ac:spMkLst>
        </pc:spChg>
        <pc:spChg chg="mod">
          <ac:chgData name="Maria Larsson" userId="a77b4e16-f6d8-475d-b789-11b611f67a71" providerId="ADAL" clId="{8A8FF886-109E-451D-A3A3-8935DF35EEEE}" dt="2025-02-04T09:18:21.953" v="61" actId="20577"/>
          <ac:spMkLst>
            <pc:docMk/>
            <pc:sldMk cId="752291337" sldId="256"/>
            <ac:spMk id="3" creationId="{00000000-0000-0000-0000-000000000000}"/>
          </ac:spMkLst>
        </pc:spChg>
      </pc:sldChg>
      <pc:sldChg chg="add">
        <pc:chgData name="Maria Larsson" userId="a77b4e16-f6d8-475d-b789-11b611f67a71" providerId="ADAL" clId="{8A8FF886-109E-451D-A3A3-8935DF35EEEE}" dt="2025-02-04T09:50:02.056" v="78"/>
        <pc:sldMkLst>
          <pc:docMk/>
          <pc:sldMk cId="3841157139" sldId="257"/>
        </pc:sldMkLst>
      </pc:sldChg>
      <pc:sldChg chg="del">
        <pc:chgData name="Maria Larsson" userId="a77b4e16-f6d8-475d-b789-11b611f67a71" providerId="ADAL" clId="{8A8FF886-109E-451D-A3A3-8935DF35EEEE}" dt="2025-02-04T09:51:36.476" v="79" actId="47"/>
        <pc:sldMkLst>
          <pc:docMk/>
          <pc:sldMk cId="3347693774" sldId="258"/>
        </pc:sldMkLst>
      </pc:sldChg>
      <pc:sldChg chg="add">
        <pc:chgData name="Maria Larsson" userId="a77b4e16-f6d8-475d-b789-11b611f67a71" providerId="ADAL" clId="{8A8FF886-109E-451D-A3A3-8935DF35EEEE}" dt="2025-02-04T09:18:57.489" v="62"/>
        <pc:sldMkLst>
          <pc:docMk/>
          <pc:sldMk cId="57220760" sldId="973"/>
        </pc:sldMkLst>
      </pc:sldChg>
      <pc:sldChg chg="add">
        <pc:chgData name="Maria Larsson" userId="a77b4e16-f6d8-475d-b789-11b611f67a71" providerId="ADAL" clId="{8A8FF886-109E-451D-A3A3-8935DF35EEEE}" dt="2025-02-04T09:18:57.489" v="62"/>
        <pc:sldMkLst>
          <pc:docMk/>
          <pc:sldMk cId="2794344323" sldId="998"/>
        </pc:sldMkLst>
      </pc:sldChg>
      <pc:sldChg chg="add">
        <pc:chgData name="Maria Larsson" userId="a77b4e16-f6d8-475d-b789-11b611f67a71" providerId="ADAL" clId="{8A8FF886-109E-451D-A3A3-8935DF35EEEE}" dt="2025-02-04T09:18:57.489" v="62"/>
        <pc:sldMkLst>
          <pc:docMk/>
          <pc:sldMk cId="2193135158" sldId="1661"/>
        </pc:sldMkLst>
      </pc:sldChg>
      <pc:sldChg chg="modSp add mod">
        <pc:chgData name="Maria Larsson" userId="a77b4e16-f6d8-475d-b789-11b611f67a71" providerId="ADAL" clId="{8A8FF886-109E-451D-A3A3-8935DF35EEEE}" dt="2025-02-04T09:19:30.891" v="77" actId="14100"/>
        <pc:sldMkLst>
          <pc:docMk/>
          <pc:sldMk cId="1739352249" sldId="1662"/>
        </pc:sldMkLst>
        <pc:spChg chg="mod">
          <ac:chgData name="Maria Larsson" userId="a77b4e16-f6d8-475d-b789-11b611f67a71" providerId="ADAL" clId="{8A8FF886-109E-451D-A3A3-8935DF35EEEE}" dt="2025-02-04T09:19:19.937" v="75" actId="1076"/>
          <ac:spMkLst>
            <pc:docMk/>
            <pc:sldMk cId="1739352249" sldId="1662"/>
            <ac:spMk id="8" creationId="{E56E28DE-5BE6-B5C9-3791-CA0B231EEE68}"/>
          </ac:spMkLst>
        </pc:spChg>
        <pc:spChg chg="mod">
          <ac:chgData name="Maria Larsson" userId="a77b4e16-f6d8-475d-b789-11b611f67a71" providerId="ADAL" clId="{8A8FF886-109E-451D-A3A3-8935DF35EEEE}" dt="2025-02-04T09:19:26.738" v="76" actId="14100"/>
          <ac:spMkLst>
            <pc:docMk/>
            <pc:sldMk cId="1739352249" sldId="1662"/>
            <ac:spMk id="11" creationId="{91A8CDAA-D393-2241-7D29-DA0D8F08E393}"/>
          </ac:spMkLst>
        </pc:spChg>
        <pc:cxnChg chg="mod">
          <ac:chgData name="Maria Larsson" userId="a77b4e16-f6d8-475d-b789-11b611f67a71" providerId="ADAL" clId="{8A8FF886-109E-451D-A3A3-8935DF35EEEE}" dt="2025-02-04T09:19:30.891" v="77" actId="14100"/>
          <ac:cxnSpMkLst>
            <pc:docMk/>
            <pc:sldMk cId="1739352249" sldId="1662"/>
            <ac:cxnSpMk id="13" creationId="{D2ED3B0B-653F-EDD5-5DA2-06302C7B805F}"/>
          </ac:cxnSpMkLst>
        </pc:cxnChg>
      </pc:sldChg>
      <pc:sldChg chg="add">
        <pc:chgData name="Maria Larsson" userId="a77b4e16-f6d8-475d-b789-11b611f67a71" providerId="ADAL" clId="{8A8FF886-109E-451D-A3A3-8935DF35EEEE}" dt="2025-02-04T09:18:57.489" v="62"/>
        <pc:sldMkLst>
          <pc:docMk/>
          <pc:sldMk cId="2931486397" sldId="1663"/>
        </pc:sldMkLst>
      </pc:sldChg>
      <pc:sldChg chg="add">
        <pc:chgData name="Maria Larsson" userId="a77b4e16-f6d8-475d-b789-11b611f67a71" providerId="ADAL" clId="{8A8FF886-109E-451D-A3A3-8935DF35EEEE}" dt="2025-02-04T09:18:57.489" v="62"/>
        <pc:sldMkLst>
          <pc:docMk/>
          <pc:sldMk cId="2605058658" sldId="16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FDC058-CEF1-4DEE-A499-534E82BF54AB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</dgm:pt>
    <dgm:pt modelId="{BC26424A-B7C9-421D-B981-763063F749B2}">
      <dgm:prSet phldrT="[Text]" custT="1"/>
      <dgm:spPr/>
      <dgm:t>
        <a:bodyPr/>
        <a:lstStyle/>
        <a:p>
          <a:r>
            <a:rPr lang="sv-SE" sz="1600" dirty="0">
              <a:solidFill>
                <a:srgbClr val="DAA600"/>
              </a:solidFill>
            </a:rPr>
            <a:t>Resurssmart verksamhet i praktiken – </a:t>
          </a:r>
          <a:br>
            <a:rPr lang="sv-SE" sz="1600" dirty="0">
              <a:solidFill>
                <a:srgbClr val="DAA600"/>
              </a:solidFill>
            </a:rPr>
          </a:br>
          <a:r>
            <a:rPr lang="sv-SE" sz="1600" dirty="0">
              <a:solidFill>
                <a:srgbClr val="DAA600"/>
              </a:solidFill>
            </a:rPr>
            <a:t>skapa resultat och verksamhetsutveckling</a:t>
          </a:r>
        </a:p>
      </dgm:t>
    </dgm:pt>
    <dgm:pt modelId="{063EAACD-257C-47C7-97D9-F9BA5B51FA0A}" type="parTrans" cxnId="{9194F4EF-75E5-4535-8874-9E58C33D417B}">
      <dgm:prSet/>
      <dgm:spPr/>
      <dgm:t>
        <a:bodyPr/>
        <a:lstStyle/>
        <a:p>
          <a:endParaRPr lang="sv-SE"/>
        </a:p>
      </dgm:t>
    </dgm:pt>
    <dgm:pt modelId="{A39F9227-73AF-47F9-828E-3BE533B21CA3}" type="sibTrans" cxnId="{9194F4EF-75E5-4535-8874-9E58C33D417B}">
      <dgm:prSet/>
      <dgm:spPr/>
      <dgm:t>
        <a:bodyPr/>
        <a:lstStyle/>
        <a:p>
          <a:endParaRPr lang="sv-SE"/>
        </a:p>
      </dgm:t>
    </dgm:pt>
    <dgm:pt modelId="{C3A59107-56C9-4177-B056-17616542C10D}">
      <dgm:prSet phldrT="[Text]" custT="1"/>
      <dgm:spPr/>
      <dgm:t>
        <a:bodyPr/>
        <a:lstStyle/>
        <a:p>
          <a:r>
            <a:rPr lang="sv-SE" sz="1600" dirty="0">
              <a:solidFill>
                <a:srgbClr val="70AD47"/>
              </a:solidFill>
            </a:rPr>
            <a:t>Resurssmart ledarskap – </a:t>
          </a:r>
          <a:br>
            <a:rPr lang="sv-SE" sz="1600" dirty="0">
              <a:solidFill>
                <a:srgbClr val="70AD47"/>
              </a:solidFill>
            </a:rPr>
          </a:br>
          <a:r>
            <a:rPr lang="sv-SE" sz="1600" dirty="0">
              <a:solidFill>
                <a:srgbClr val="70AD47"/>
              </a:solidFill>
            </a:rPr>
            <a:t>se möjligheter och skala upp</a:t>
          </a:r>
        </a:p>
      </dgm:t>
    </dgm:pt>
    <dgm:pt modelId="{C30D25CA-4855-4655-BECC-B5F32ABFEBA7}" type="parTrans" cxnId="{A01428D4-0302-4545-AF27-582665ABC513}">
      <dgm:prSet/>
      <dgm:spPr/>
      <dgm:t>
        <a:bodyPr/>
        <a:lstStyle/>
        <a:p>
          <a:endParaRPr lang="sv-SE"/>
        </a:p>
      </dgm:t>
    </dgm:pt>
    <dgm:pt modelId="{E92ACAED-B779-413D-B3B2-09C9A47990A8}" type="sibTrans" cxnId="{A01428D4-0302-4545-AF27-582665ABC513}">
      <dgm:prSet/>
      <dgm:spPr/>
      <dgm:t>
        <a:bodyPr/>
        <a:lstStyle/>
        <a:p>
          <a:endParaRPr lang="sv-SE"/>
        </a:p>
      </dgm:t>
    </dgm:pt>
    <dgm:pt modelId="{99E12833-9E89-46ED-9C32-340AC43AE7A7}">
      <dgm:prSet phldrT="[Text]" custT="1"/>
      <dgm:spPr/>
      <dgm:t>
        <a:bodyPr/>
        <a:lstStyle/>
        <a:p>
          <a:r>
            <a:rPr lang="sv-SE" sz="1600" dirty="0">
              <a:solidFill>
                <a:srgbClr val="4472C4"/>
              </a:solidFill>
            </a:rPr>
            <a:t>Resurssmart hållbarhetsarbete – mål och strategiskt arbete</a:t>
          </a:r>
        </a:p>
      </dgm:t>
    </dgm:pt>
    <dgm:pt modelId="{1A68E216-3526-4CF7-9FB0-6300BB55EB6B}" type="parTrans" cxnId="{E345034F-038C-4049-9D65-F2F9D4B97161}">
      <dgm:prSet/>
      <dgm:spPr/>
      <dgm:t>
        <a:bodyPr/>
        <a:lstStyle/>
        <a:p>
          <a:endParaRPr lang="sv-SE"/>
        </a:p>
      </dgm:t>
    </dgm:pt>
    <dgm:pt modelId="{2088C0D6-553A-45B0-AE8E-315B4ADA4EFB}" type="sibTrans" cxnId="{E345034F-038C-4049-9D65-F2F9D4B97161}">
      <dgm:prSet/>
      <dgm:spPr/>
      <dgm:t>
        <a:bodyPr/>
        <a:lstStyle/>
        <a:p>
          <a:endParaRPr lang="sv-SE"/>
        </a:p>
      </dgm:t>
    </dgm:pt>
    <dgm:pt modelId="{581CAAE1-7A70-4EDD-B1C1-005A5181A63A}" type="pres">
      <dgm:prSet presAssocID="{3CFDC058-CEF1-4DEE-A499-534E82BF54AB}" presName="composite" presStyleCnt="0">
        <dgm:presLayoutVars>
          <dgm:chMax val="5"/>
          <dgm:dir/>
          <dgm:resizeHandles val="exact"/>
        </dgm:presLayoutVars>
      </dgm:prSet>
      <dgm:spPr/>
    </dgm:pt>
    <dgm:pt modelId="{64DBD8F7-417F-4D68-B4B0-FB8C1130EDBB}" type="pres">
      <dgm:prSet presAssocID="{BC26424A-B7C9-421D-B981-763063F749B2}" presName="circle1" presStyleLbl="lnNode1" presStyleIdx="0" presStyleCnt="3"/>
      <dgm:spPr>
        <a:solidFill>
          <a:srgbClr val="DAA600"/>
        </a:solidFill>
      </dgm:spPr>
    </dgm:pt>
    <dgm:pt modelId="{D3190A7C-A59B-4D2F-935D-01BA9CDB2928}" type="pres">
      <dgm:prSet presAssocID="{BC26424A-B7C9-421D-B981-763063F749B2}" presName="text1" presStyleLbl="revTx" presStyleIdx="0" presStyleCnt="3" custScaleX="190006" custLinFactNeighborX="43548" custLinFactNeighborY="2926">
        <dgm:presLayoutVars>
          <dgm:bulletEnabled val="1"/>
        </dgm:presLayoutVars>
      </dgm:prSet>
      <dgm:spPr/>
    </dgm:pt>
    <dgm:pt modelId="{0DD0D0CB-5312-4E3F-BFE9-456EE562AD07}" type="pres">
      <dgm:prSet presAssocID="{BC26424A-B7C9-421D-B981-763063F749B2}" presName="line1" presStyleLbl="callout" presStyleIdx="0" presStyleCnt="6"/>
      <dgm:spPr/>
    </dgm:pt>
    <dgm:pt modelId="{A1650AC7-D5C7-412B-8DC5-F9EDE8477E2A}" type="pres">
      <dgm:prSet presAssocID="{BC26424A-B7C9-421D-B981-763063F749B2}" presName="d1" presStyleLbl="callout" presStyleIdx="1" presStyleCnt="6"/>
      <dgm:spPr/>
    </dgm:pt>
    <dgm:pt modelId="{91AEA26A-9CEA-4036-B952-57ADB42653A9}" type="pres">
      <dgm:prSet presAssocID="{C3A59107-56C9-4177-B056-17616542C10D}" presName="circle2" presStyleLbl="lnNode1" presStyleIdx="1" presStyleCnt="3"/>
      <dgm:spPr>
        <a:solidFill>
          <a:srgbClr val="70AD47"/>
        </a:solidFill>
      </dgm:spPr>
    </dgm:pt>
    <dgm:pt modelId="{52FCC280-194D-484F-8AF2-3B4BAB0C2CAB}" type="pres">
      <dgm:prSet presAssocID="{C3A59107-56C9-4177-B056-17616542C10D}" presName="text2" presStyleLbl="revTx" presStyleIdx="1" presStyleCnt="3" custScaleX="123811" custLinFactNeighborX="10276" custLinFactNeighborY="2967">
        <dgm:presLayoutVars>
          <dgm:bulletEnabled val="1"/>
        </dgm:presLayoutVars>
      </dgm:prSet>
      <dgm:spPr/>
    </dgm:pt>
    <dgm:pt modelId="{9EE51A4A-5F15-4077-B6D8-6F96AF4C0E79}" type="pres">
      <dgm:prSet presAssocID="{C3A59107-56C9-4177-B056-17616542C10D}" presName="line2" presStyleLbl="callout" presStyleIdx="2" presStyleCnt="6"/>
      <dgm:spPr/>
    </dgm:pt>
    <dgm:pt modelId="{7ADEBB9F-A5E1-48F7-B617-6940BF255E83}" type="pres">
      <dgm:prSet presAssocID="{C3A59107-56C9-4177-B056-17616542C10D}" presName="d2" presStyleLbl="callout" presStyleIdx="3" presStyleCnt="6"/>
      <dgm:spPr/>
    </dgm:pt>
    <dgm:pt modelId="{F5DEC66C-725E-4F2B-A882-1AC56DF3CCF5}" type="pres">
      <dgm:prSet presAssocID="{99E12833-9E89-46ED-9C32-340AC43AE7A7}" presName="circle3" presStyleLbl="lnNode1" presStyleIdx="2" presStyleCnt="3"/>
      <dgm:spPr>
        <a:solidFill>
          <a:srgbClr val="4472C4"/>
        </a:solidFill>
        <a:ln>
          <a:solidFill>
            <a:srgbClr val="4472C4"/>
          </a:solidFill>
        </a:ln>
      </dgm:spPr>
    </dgm:pt>
    <dgm:pt modelId="{09027177-C914-4309-92DF-D7EE57B84515}" type="pres">
      <dgm:prSet presAssocID="{99E12833-9E89-46ED-9C32-340AC43AE7A7}" presName="text3" presStyleLbl="revTx" presStyleIdx="2" presStyleCnt="3" custScaleX="145923" custLinFactNeighborX="21719" custLinFactNeighborY="1483">
        <dgm:presLayoutVars>
          <dgm:bulletEnabled val="1"/>
        </dgm:presLayoutVars>
      </dgm:prSet>
      <dgm:spPr/>
    </dgm:pt>
    <dgm:pt modelId="{2C0D2C3B-9F17-4D8F-9ABA-D1B18201E49D}" type="pres">
      <dgm:prSet presAssocID="{99E12833-9E89-46ED-9C32-340AC43AE7A7}" presName="line3" presStyleLbl="callout" presStyleIdx="4" presStyleCnt="6"/>
      <dgm:spPr/>
    </dgm:pt>
    <dgm:pt modelId="{AF39EB92-A9A0-45A4-80B3-F309EA527281}" type="pres">
      <dgm:prSet presAssocID="{99E12833-9E89-46ED-9C32-340AC43AE7A7}" presName="d3" presStyleLbl="callout" presStyleIdx="5" presStyleCnt="6"/>
      <dgm:spPr/>
    </dgm:pt>
  </dgm:ptLst>
  <dgm:cxnLst>
    <dgm:cxn modelId="{D3261309-EFAA-4A0C-9FC8-FD2AA15C765F}" type="presOf" srcId="{C3A59107-56C9-4177-B056-17616542C10D}" destId="{52FCC280-194D-484F-8AF2-3B4BAB0C2CAB}" srcOrd="0" destOrd="0" presId="urn:microsoft.com/office/officeart/2005/8/layout/target1"/>
    <dgm:cxn modelId="{2B320426-CE10-4078-BA87-9CA334FDFE5B}" type="presOf" srcId="{99E12833-9E89-46ED-9C32-340AC43AE7A7}" destId="{09027177-C914-4309-92DF-D7EE57B84515}" srcOrd="0" destOrd="0" presId="urn:microsoft.com/office/officeart/2005/8/layout/target1"/>
    <dgm:cxn modelId="{E345034F-038C-4049-9D65-F2F9D4B97161}" srcId="{3CFDC058-CEF1-4DEE-A499-534E82BF54AB}" destId="{99E12833-9E89-46ED-9C32-340AC43AE7A7}" srcOrd="2" destOrd="0" parTransId="{1A68E216-3526-4CF7-9FB0-6300BB55EB6B}" sibTransId="{2088C0D6-553A-45B0-AE8E-315B4ADA4EFB}"/>
    <dgm:cxn modelId="{0FFE40A7-C4A4-4EF8-9C27-40B20E267400}" type="presOf" srcId="{3CFDC058-CEF1-4DEE-A499-534E82BF54AB}" destId="{581CAAE1-7A70-4EDD-B1C1-005A5181A63A}" srcOrd="0" destOrd="0" presId="urn:microsoft.com/office/officeart/2005/8/layout/target1"/>
    <dgm:cxn modelId="{18DA4AB0-4163-44A2-8878-4380B22E49D5}" type="presOf" srcId="{BC26424A-B7C9-421D-B981-763063F749B2}" destId="{D3190A7C-A59B-4D2F-935D-01BA9CDB2928}" srcOrd="0" destOrd="0" presId="urn:microsoft.com/office/officeart/2005/8/layout/target1"/>
    <dgm:cxn modelId="{A01428D4-0302-4545-AF27-582665ABC513}" srcId="{3CFDC058-CEF1-4DEE-A499-534E82BF54AB}" destId="{C3A59107-56C9-4177-B056-17616542C10D}" srcOrd="1" destOrd="0" parTransId="{C30D25CA-4855-4655-BECC-B5F32ABFEBA7}" sibTransId="{E92ACAED-B779-413D-B3B2-09C9A47990A8}"/>
    <dgm:cxn modelId="{9194F4EF-75E5-4535-8874-9E58C33D417B}" srcId="{3CFDC058-CEF1-4DEE-A499-534E82BF54AB}" destId="{BC26424A-B7C9-421D-B981-763063F749B2}" srcOrd="0" destOrd="0" parTransId="{063EAACD-257C-47C7-97D9-F9BA5B51FA0A}" sibTransId="{A39F9227-73AF-47F9-828E-3BE533B21CA3}"/>
    <dgm:cxn modelId="{B01CEC68-FAD4-44B9-8EB4-1BB86440F02B}" type="presParOf" srcId="{581CAAE1-7A70-4EDD-B1C1-005A5181A63A}" destId="{64DBD8F7-417F-4D68-B4B0-FB8C1130EDBB}" srcOrd="0" destOrd="0" presId="urn:microsoft.com/office/officeart/2005/8/layout/target1"/>
    <dgm:cxn modelId="{DA9A7DD7-60D5-45A7-BFE1-CF90EE27B9BE}" type="presParOf" srcId="{581CAAE1-7A70-4EDD-B1C1-005A5181A63A}" destId="{D3190A7C-A59B-4D2F-935D-01BA9CDB2928}" srcOrd="1" destOrd="0" presId="urn:microsoft.com/office/officeart/2005/8/layout/target1"/>
    <dgm:cxn modelId="{42895C60-7139-4A23-B37B-D6FB78DEF39B}" type="presParOf" srcId="{581CAAE1-7A70-4EDD-B1C1-005A5181A63A}" destId="{0DD0D0CB-5312-4E3F-BFE9-456EE562AD07}" srcOrd="2" destOrd="0" presId="urn:microsoft.com/office/officeart/2005/8/layout/target1"/>
    <dgm:cxn modelId="{D54FC875-C8B1-4161-9C41-6618277BE14D}" type="presParOf" srcId="{581CAAE1-7A70-4EDD-B1C1-005A5181A63A}" destId="{A1650AC7-D5C7-412B-8DC5-F9EDE8477E2A}" srcOrd="3" destOrd="0" presId="urn:microsoft.com/office/officeart/2005/8/layout/target1"/>
    <dgm:cxn modelId="{C949CE5C-30D2-47BD-97AD-CDCED947C7DA}" type="presParOf" srcId="{581CAAE1-7A70-4EDD-B1C1-005A5181A63A}" destId="{91AEA26A-9CEA-4036-B952-57ADB42653A9}" srcOrd="4" destOrd="0" presId="urn:microsoft.com/office/officeart/2005/8/layout/target1"/>
    <dgm:cxn modelId="{FBDF1D8D-B738-4BD6-B536-D5BA6A1E5EFD}" type="presParOf" srcId="{581CAAE1-7A70-4EDD-B1C1-005A5181A63A}" destId="{52FCC280-194D-484F-8AF2-3B4BAB0C2CAB}" srcOrd="5" destOrd="0" presId="urn:microsoft.com/office/officeart/2005/8/layout/target1"/>
    <dgm:cxn modelId="{1A48F5A0-2F48-4333-97F8-7E226FE3084E}" type="presParOf" srcId="{581CAAE1-7A70-4EDD-B1C1-005A5181A63A}" destId="{9EE51A4A-5F15-4077-B6D8-6F96AF4C0E79}" srcOrd="6" destOrd="0" presId="urn:microsoft.com/office/officeart/2005/8/layout/target1"/>
    <dgm:cxn modelId="{948242A0-780F-4479-829B-AE7F9BF78CAD}" type="presParOf" srcId="{581CAAE1-7A70-4EDD-B1C1-005A5181A63A}" destId="{7ADEBB9F-A5E1-48F7-B617-6940BF255E83}" srcOrd="7" destOrd="0" presId="urn:microsoft.com/office/officeart/2005/8/layout/target1"/>
    <dgm:cxn modelId="{6E989324-FFEF-49F7-9D34-6026C15878D1}" type="presParOf" srcId="{581CAAE1-7A70-4EDD-B1C1-005A5181A63A}" destId="{F5DEC66C-725E-4F2B-A882-1AC56DF3CCF5}" srcOrd="8" destOrd="0" presId="urn:microsoft.com/office/officeart/2005/8/layout/target1"/>
    <dgm:cxn modelId="{86B736B4-7CB1-4A9E-BAD3-8C0B4F4971C1}" type="presParOf" srcId="{581CAAE1-7A70-4EDD-B1C1-005A5181A63A}" destId="{09027177-C914-4309-92DF-D7EE57B84515}" srcOrd="9" destOrd="0" presId="urn:microsoft.com/office/officeart/2005/8/layout/target1"/>
    <dgm:cxn modelId="{369536C3-FC67-4E7F-AA5B-198F0E2793FD}" type="presParOf" srcId="{581CAAE1-7A70-4EDD-B1C1-005A5181A63A}" destId="{2C0D2C3B-9F17-4D8F-9ABA-D1B18201E49D}" srcOrd="10" destOrd="0" presId="urn:microsoft.com/office/officeart/2005/8/layout/target1"/>
    <dgm:cxn modelId="{1E61731A-3D18-4C8A-95A3-15859244EED9}" type="presParOf" srcId="{581CAAE1-7A70-4EDD-B1C1-005A5181A63A}" destId="{AF39EB92-A9A0-45A4-80B3-F309EA52728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1B7F8-35AC-41DA-BA2C-F8F67C56F58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2E6C51E-E7B0-46A5-9CA4-F378DE389D64}">
      <dgm:prSet phldrT="[Text]"/>
      <dgm:spPr>
        <a:solidFill>
          <a:srgbClr val="DAA600"/>
        </a:solidFill>
      </dgm:spPr>
      <dgm:t>
        <a:bodyPr/>
        <a:lstStyle/>
        <a:p>
          <a:r>
            <a:rPr lang="sv-SE" dirty="0"/>
            <a:t>Resurssmart verksamhet i praktiken</a:t>
          </a:r>
        </a:p>
      </dgm:t>
    </dgm:pt>
    <dgm:pt modelId="{69BF7B23-BE6F-4DAF-A74C-7FAE89CA8CC9}" type="parTrans" cxnId="{E116F4FB-96D7-456D-81CC-783D162F94F1}">
      <dgm:prSet/>
      <dgm:spPr/>
      <dgm:t>
        <a:bodyPr/>
        <a:lstStyle/>
        <a:p>
          <a:endParaRPr lang="sv-SE"/>
        </a:p>
      </dgm:t>
    </dgm:pt>
    <dgm:pt modelId="{19911E96-3605-45C2-B586-A71FEB063E49}" type="sibTrans" cxnId="{E116F4FB-96D7-456D-81CC-783D162F94F1}">
      <dgm:prSet/>
      <dgm:spPr/>
      <dgm:t>
        <a:bodyPr/>
        <a:lstStyle/>
        <a:p>
          <a:endParaRPr lang="sv-SE"/>
        </a:p>
      </dgm:t>
    </dgm:pt>
    <dgm:pt modelId="{6F910FB1-19F9-4D90-92C8-348188485F3A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Workshops</a:t>
          </a:r>
        </a:p>
      </dgm:t>
    </dgm:pt>
    <dgm:pt modelId="{48F38CE2-E64D-4736-8C14-61551103950D}" type="parTrans" cxnId="{54E219E7-7728-481A-993A-C15300A99753}">
      <dgm:prSet/>
      <dgm:spPr/>
      <dgm:t>
        <a:bodyPr/>
        <a:lstStyle/>
        <a:p>
          <a:endParaRPr lang="sv-SE"/>
        </a:p>
      </dgm:t>
    </dgm:pt>
    <dgm:pt modelId="{8AD6AB94-2B5C-4C5F-96A8-800ED971D84A}" type="sibTrans" cxnId="{54E219E7-7728-481A-993A-C15300A99753}">
      <dgm:prSet/>
      <dgm:spPr/>
      <dgm:t>
        <a:bodyPr/>
        <a:lstStyle/>
        <a:p>
          <a:endParaRPr lang="sv-SE"/>
        </a:p>
      </dgm:t>
    </dgm:pt>
    <dgm:pt modelId="{0AB6A617-A1ED-4932-A227-A7E54AA4AE62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Handlingsplan</a:t>
          </a:r>
        </a:p>
      </dgm:t>
    </dgm:pt>
    <dgm:pt modelId="{156B57ED-0ED4-4409-89E1-E290113F2911}" type="parTrans" cxnId="{2F9470FD-8EC2-4A2F-87F1-9E1C212E0211}">
      <dgm:prSet/>
      <dgm:spPr/>
      <dgm:t>
        <a:bodyPr/>
        <a:lstStyle/>
        <a:p>
          <a:endParaRPr lang="sv-SE"/>
        </a:p>
      </dgm:t>
    </dgm:pt>
    <dgm:pt modelId="{8E7AD03F-B2C7-4D82-88FF-C2FF448DC358}" type="sibTrans" cxnId="{2F9470FD-8EC2-4A2F-87F1-9E1C212E0211}">
      <dgm:prSet/>
      <dgm:spPr/>
      <dgm:t>
        <a:bodyPr/>
        <a:lstStyle/>
        <a:p>
          <a:endParaRPr lang="sv-SE"/>
        </a:p>
      </dgm:t>
    </dgm:pt>
    <dgm:pt modelId="{E8FC9F0D-3CAB-45DA-ABB4-2B5007D212F1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Uppföljning</a:t>
          </a:r>
        </a:p>
      </dgm:t>
    </dgm:pt>
    <dgm:pt modelId="{5203771F-1079-4616-8A5B-9CF0B7C8A412}" type="parTrans" cxnId="{DB6472DE-D422-4EAD-A8D3-6D0A597C12E0}">
      <dgm:prSet/>
      <dgm:spPr/>
      <dgm:t>
        <a:bodyPr/>
        <a:lstStyle/>
        <a:p>
          <a:endParaRPr lang="sv-SE"/>
        </a:p>
      </dgm:t>
    </dgm:pt>
    <dgm:pt modelId="{3D6791A2-3DFC-4F9C-B154-4A81A2F7F8A5}" type="sibTrans" cxnId="{DB6472DE-D422-4EAD-A8D3-6D0A597C12E0}">
      <dgm:prSet/>
      <dgm:spPr/>
      <dgm:t>
        <a:bodyPr/>
        <a:lstStyle/>
        <a:p>
          <a:endParaRPr lang="sv-SE"/>
        </a:p>
      </dgm:t>
    </dgm:pt>
    <dgm:pt modelId="{3FA016D7-A0E5-4120-81DA-D6724925121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Stöd för löpande arbete</a:t>
          </a:r>
        </a:p>
      </dgm:t>
    </dgm:pt>
    <dgm:pt modelId="{F32608F3-C631-4BFD-9424-4243931987FC}" type="parTrans" cxnId="{0D5FD913-5288-4526-850E-C16994C40861}">
      <dgm:prSet/>
      <dgm:spPr/>
      <dgm:t>
        <a:bodyPr/>
        <a:lstStyle/>
        <a:p>
          <a:endParaRPr lang="sv-SE"/>
        </a:p>
      </dgm:t>
    </dgm:pt>
    <dgm:pt modelId="{5315433D-C230-4559-9F19-3400963067BF}" type="sibTrans" cxnId="{0D5FD913-5288-4526-850E-C16994C40861}">
      <dgm:prSet/>
      <dgm:spPr/>
      <dgm:t>
        <a:bodyPr/>
        <a:lstStyle/>
        <a:p>
          <a:endParaRPr lang="sv-SE"/>
        </a:p>
      </dgm:t>
    </dgm:pt>
    <dgm:pt modelId="{07833EB9-637F-4416-8864-47612502BFAF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Förankring i förvaltnings-ledningen</a:t>
          </a:r>
        </a:p>
      </dgm:t>
    </dgm:pt>
    <dgm:pt modelId="{4B320EA7-F5DA-499E-8408-6AB1A0619FB8}" type="parTrans" cxnId="{C66ABD9E-8159-4D09-A76B-AD4897D313F2}">
      <dgm:prSet/>
      <dgm:spPr/>
      <dgm:t>
        <a:bodyPr/>
        <a:lstStyle/>
        <a:p>
          <a:endParaRPr lang="sv-SE"/>
        </a:p>
      </dgm:t>
    </dgm:pt>
    <dgm:pt modelId="{84F5B7FC-FBDB-4C1D-93F8-0730E9D6BB0D}" type="sibTrans" cxnId="{C66ABD9E-8159-4D09-A76B-AD4897D313F2}">
      <dgm:prSet/>
      <dgm:spPr/>
      <dgm:t>
        <a:bodyPr/>
        <a:lstStyle/>
        <a:p>
          <a:endParaRPr lang="sv-SE"/>
        </a:p>
      </dgm:t>
    </dgm:pt>
    <dgm:pt modelId="{A059DEC9-A1C6-473D-8217-99443A9D55F0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Involvera </a:t>
          </a:r>
          <a:r>
            <a:rPr lang="sv-SE" dirty="0" err="1">
              <a:solidFill>
                <a:schemeClr val="tx1"/>
              </a:solidFill>
            </a:rPr>
            <a:t>hållbarhets-samordnaren</a:t>
          </a:r>
          <a:endParaRPr lang="sv-SE" dirty="0">
            <a:solidFill>
              <a:schemeClr val="tx1"/>
            </a:solidFill>
          </a:endParaRPr>
        </a:p>
      </dgm:t>
    </dgm:pt>
    <dgm:pt modelId="{A94966A9-A8DC-49B9-8B1B-C28233E8178F}" type="parTrans" cxnId="{DB23A899-4EC4-41FC-9EF1-3D3584D95D67}">
      <dgm:prSet/>
      <dgm:spPr/>
      <dgm:t>
        <a:bodyPr/>
        <a:lstStyle/>
        <a:p>
          <a:endParaRPr lang="sv-SE"/>
        </a:p>
      </dgm:t>
    </dgm:pt>
    <dgm:pt modelId="{BA052B56-E577-4238-8805-E773773E22F0}" type="sibTrans" cxnId="{DB23A899-4EC4-41FC-9EF1-3D3584D95D67}">
      <dgm:prSet/>
      <dgm:spPr/>
      <dgm:t>
        <a:bodyPr/>
        <a:lstStyle/>
        <a:p>
          <a:endParaRPr lang="sv-SE"/>
        </a:p>
      </dgm:t>
    </dgm:pt>
    <dgm:pt modelId="{528FD66F-716B-47BA-BF05-EC176A0CFD79}" type="pres">
      <dgm:prSet presAssocID="{8311B7F8-35AC-41DA-BA2C-F8F67C56F5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78790B0-7942-4ABC-BD3C-5CE4B778E5FC}" type="pres">
      <dgm:prSet presAssocID="{C2E6C51E-E7B0-46A5-9CA4-F378DE389D64}" presName="centerShape" presStyleLbl="node0" presStyleIdx="0" presStyleCnt="1"/>
      <dgm:spPr/>
    </dgm:pt>
    <dgm:pt modelId="{2F0DC90D-BD40-4ABF-B6C2-86915DA4D84C}" type="pres">
      <dgm:prSet presAssocID="{48F38CE2-E64D-4736-8C14-61551103950D}" presName="Name9" presStyleLbl="parChTrans1D2" presStyleIdx="0" presStyleCnt="6"/>
      <dgm:spPr/>
    </dgm:pt>
    <dgm:pt modelId="{36DED889-BB63-4768-8CF0-B52322113CA4}" type="pres">
      <dgm:prSet presAssocID="{48F38CE2-E64D-4736-8C14-61551103950D}" presName="connTx" presStyleLbl="parChTrans1D2" presStyleIdx="0" presStyleCnt="6"/>
      <dgm:spPr/>
    </dgm:pt>
    <dgm:pt modelId="{45BDFA6C-0E8E-4FB0-99BC-34F4542AA225}" type="pres">
      <dgm:prSet presAssocID="{6F910FB1-19F9-4D90-92C8-348188485F3A}" presName="node" presStyleLbl="node1" presStyleIdx="0" presStyleCnt="6">
        <dgm:presLayoutVars>
          <dgm:bulletEnabled val="1"/>
        </dgm:presLayoutVars>
      </dgm:prSet>
      <dgm:spPr/>
    </dgm:pt>
    <dgm:pt modelId="{F567A54E-D7E5-4B67-AFE0-BF9CD9B00017}" type="pres">
      <dgm:prSet presAssocID="{156B57ED-0ED4-4409-89E1-E290113F2911}" presName="Name9" presStyleLbl="parChTrans1D2" presStyleIdx="1" presStyleCnt="6"/>
      <dgm:spPr/>
    </dgm:pt>
    <dgm:pt modelId="{1DD50EDC-4802-465C-B588-AC244F608D2C}" type="pres">
      <dgm:prSet presAssocID="{156B57ED-0ED4-4409-89E1-E290113F2911}" presName="connTx" presStyleLbl="parChTrans1D2" presStyleIdx="1" presStyleCnt="6"/>
      <dgm:spPr/>
    </dgm:pt>
    <dgm:pt modelId="{87964B9B-9785-47C5-97C7-AD42D17DAF0F}" type="pres">
      <dgm:prSet presAssocID="{0AB6A617-A1ED-4932-A227-A7E54AA4AE62}" presName="node" presStyleLbl="node1" presStyleIdx="1" presStyleCnt="6">
        <dgm:presLayoutVars>
          <dgm:bulletEnabled val="1"/>
        </dgm:presLayoutVars>
      </dgm:prSet>
      <dgm:spPr/>
    </dgm:pt>
    <dgm:pt modelId="{1E3A8B4A-359E-450B-A722-884EC168EC58}" type="pres">
      <dgm:prSet presAssocID="{5203771F-1079-4616-8A5B-9CF0B7C8A412}" presName="Name9" presStyleLbl="parChTrans1D2" presStyleIdx="2" presStyleCnt="6"/>
      <dgm:spPr/>
    </dgm:pt>
    <dgm:pt modelId="{47409E82-2627-4451-BBD4-E02BAEDA7A9D}" type="pres">
      <dgm:prSet presAssocID="{5203771F-1079-4616-8A5B-9CF0B7C8A412}" presName="connTx" presStyleLbl="parChTrans1D2" presStyleIdx="2" presStyleCnt="6"/>
      <dgm:spPr/>
    </dgm:pt>
    <dgm:pt modelId="{69B57AD7-764E-45AE-82E1-994793AD0ADD}" type="pres">
      <dgm:prSet presAssocID="{E8FC9F0D-3CAB-45DA-ABB4-2B5007D212F1}" presName="node" presStyleLbl="node1" presStyleIdx="2" presStyleCnt="6">
        <dgm:presLayoutVars>
          <dgm:bulletEnabled val="1"/>
        </dgm:presLayoutVars>
      </dgm:prSet>
      <dgm:spPr/>
    </dgm:pt>
    <dgm:pt modelId="{B80ED931-63B8-4236-A7E2-2B1BC15B1E30}" type="pres">
      <dgm:prSet presAssocID="{F32608F3-C631-4BFD-9424-4243931987FC}" presName="Name9" presStyleLbl="parChTrans1D2" presStyleIdx="3" presStyleCnt="6"/>
      <dgm:spPr/>
    </dgm:pt>
    <dgm:pt modelId="{901D8CDA-F894-4DCE-8B6D-2D060843E42D}" type="pres">
      <dgm:prSet presAssocID="{F32608F3-C631-4BFD-9424-4243931987FC}" presName="connTx" presStyleLbl="parChTrans1D2" presStyleIdx="3" presStyleCnt="6"/>
      <dgm:spPr/>
    </dgm:pt>
    <dgm:pt modelId="{6AE73BAC-E368-4D2D-B41D-B6883F25267E}" type="pres">
      <dgm:prSet presAssocID="{3FA016D7-A0E5-4120-81DA-D6724925121F}" presName="node" presStyleLbl="node1" presStyleIdx="3" presStyleCnt="6">
        <dgm:presLayoutVars>
          <dgm:bulletEnabled val="1"/>
        </dgm:presLayoutVars>
      </dgm:prSet>
      <dgm:spPr/>
    </dgm:pt>
    <dgm:pt modelId="{8615CA46-220C-4ED2-A95D-FA6502679564}" type="pres">
      <dgm:prSet presAssocID="{4B320EA7-F5DA-499E-8408-6AB1A0619FB8}" presName="Name9" presStyleLbl="parChTrans1D2" presStyleIdx="4" presStyleCnt="6"/>
      <dgm:spPr/>
    </dgm:pt>
    <dgm:pt modelId="{86B0FED2-7D9B-4539-8500-6564EE336A79}" type="pres">
      <dgm:prSet presAssocID="{4B320EA7-F5DA-499E-8408-6AB1A0619FB8}" presName="connTx" presStyleLbl="parChTrans1D2" presStyleIdx="4" presStyleCnt="6"/>
      <dgm:spPr/>
    </dgm:pt>
    <dgm:pt modelId="{C039FECD-8789-4188-BE68-95C47EDC8F6B}" type="pres">
      <dgm:prSet presAssocID="{07833EB9-637F-4416-8864-47612502BFAF}" presName="node" presStyleLbl="node1" presStyleIdx="4" presStyleCnt="6">
        <dgm:presLayoutVars>
          <dgm:bulletEnabled val="1"/>
        </dgm:presLayoutVars>
      </dgm:prSet>
      <dgm:spPr/>
    </dgm:pt>
    <dgm:pt modelId="{45C695C4-6C21-40C8-8245-A5BD94E4CB51}" type="pres">
      <dgm:prSet presAssocID="{A94966A9-A8DC-49B9-8B1B-C28233E8178F}" presName="Name9" presStyleLbl="parChTrans1D2" presStyleIdx="5" presStyleCnt="6"/>
      <dgm:spPr/>
    </dgm:pt>
    <dgm:pt modelId="{E14877B1-5951-4BC7-B323-C56F0D0E1BCE}" type="pres">
      <dgm:prSet presAssocID="{A94966A9-A8DC-49B9-8B1B-C28233E8178F}" presName="connTx" presStyleLbl="parChTrans1D2" presStyleIdx="5" presStyleCnt="6"/>
      <dgm:spPr/>
    </dgm:pt>
    <dgm:pt modelId="{E1E2D2E8-04A7-4147-97C8-91F2DEFA18EB}" type="pres">
      <dgm:prSet presAssocID="{A059DEC9-A1C6-473D-8217-99443A9D55F0}" presName="node" presStyleLbl="node1" presStyleIdx="5" presStyleCnt="6">
        <dgm:presLayoutVars>
          <dgm:bulletEnabled val="1"/>
        </dgm:presLayoutVars>
      </dgm:prSet>
      <dgm:spPr/>
    </dgm:pt>
  </dgm:ptLst>
  <dgm:cxnLst>
    <dgm:cxn modelId="{FBD82703-7BB4-4D3C-9DE9-37DC5D775BF0}" type="presOf" srcId="{F32608F3-C631-4BFD-9424-4243931987FC}" destId="{B80ED931-63B8-4236-A7E2-2B1BC15B1E30}" srcOrd="0" destOrd="0" presId="urn:microsoft.com/office/officeart/2005/8/layout/radial1"/>
    <dgm:cxn modelId="{33FFDD08-31C2-47D9-964C-8BF6F6684874}" type="presOf" srcId="{6F910FB1-19F9-4D90-92C8-348188485F3A}" destId="{45BDFA6C-0E8E-4FB0-99BC-34F4542AA225}" srcOrd="0" destOrd="0" presId="urn:microsoft.com/office/officeart/2005/8/layout/radial1"/>
    <dgm:cxn modelId="{0D5FD913-5288-4526-850E-C16994C40861}" srcId="{C2E6C51E-E7B0-46A5-9CA4-F378DE389D64}" destId="{3FA016D7-A0E5-4120-81DA-D6724925121F}" srcOrd="3" destOrd="0" parTransId="{F32608F3-C631-4BFD-9424-4243931987FC}" sibTransId="{5315433D-C230-4559-9F19-3400963067BF}"/>
    <dgm:cxn modelId="{9B715E16-869C-4B97-929B-2633C1B5D7A6}" type="presOf" srcId="{156B57ED-0ED4-4409-89E1-E290113F2911}" destId="{F567A54E-D7E5-4B67-AFE0-BF9CD9B00017}" srcOrd="0" destOrd="0" presId="urn:microsoft.com/office/officeart/2005/8/layout/radial1"/>
    <dgm:cxn modelId="{779F951C-BAB1-4AE7-8CDE-61830F11B32A}" type="presOf" srcId="{A059DEC9-A1C6-473D-8217-99443A9D55F0}" destId="{E1E2D2E8-04A7-4147-97C8-91F2DEFA18EB}" srcOrd="0" destOrd="0" presId="urn:microsoft.com/office/officeart/2005/8/layout/radial1"/>
    <dgm:cxn modelId="{839FC41F-BE32-4134-BCE7-0B066CF5D26E}" type="presOf" srcId="{F32608F3-C631-4BFD-9424-4243931987FC}" destId="{901D8CDA-F894-4DCE-8B6D-2D060843E42D}" srcOrd="1" destOrd="0" presId="urn:microsoft.com/office/officeart/2005/8/layout/radial1"/>
    <dgm:cxn modelId="{E3411C2B-00FF-4C60-B0F5-31BA872BF8A0}" type="presOf" srcId="{8311B7F8-35AC-41DA-BA2C-F8F67C56F58D}" destId="{528FD66F-716B-47BA-BF05-EC176A0CFD79}" srcOrd="0" destOrd="0" presId="urn:microsoft.com/office/officeart/2005/8/layout/radial1"/>
    <dgm:cxn modelId="{F7E6CE34-2320-4966-8FF4-2500F58F3B36}" type="presOf" srcId="{C2E6C51E-E7B0-46A5-9CA4-F378DE389D64}" destId="{978790B0-7942-4ABC-BD3C-5CE4B778E5FC}" srcOrd="0" destOrd="0" presId="urn:microsoft.com/office/officeart/2005/8/layout/radial1"/>
    <dgm:cxn modelId="{A9645C36-A8AF-4E55-A742-BECDBF27711A}" type="presOf" srcId="{3FA016D7-A0E5-4120-81DA-D6724925121F}" destId="{6AE73BAC-E368-4D2D-B41D-B6883F25267E}" srcOrd="0" destOrd="0" presId="urn:microsoft.com/office/officeart/2005/8/layout/radial1"/>
    <dgm:cxn modelId="{F201063C-CAB8-4B87-9169-097649789C56}" type="presOf" srcId="{4B320EA7-F5DA-499E-8408-6AB1A0619FB8}" destId="{8615CA46-220C-4ED2-A95D-FA6502679564}" srcOrd="0" destOrd="0" presId="urn:microsoft.com/office/officeart/2005/8/layout/radial1"/>
    <dgm:cxn modelId="{61589540-BC48-4430-927F-F45DACFDB1E5}" type="presOf" srcId="{0AB6A617-A1ED-4932-A227-A7E54AA4AE62}" destId="{87964B9B-9785-47C5-97C7-AD42D17DAF0F}" srcOrd="0" destOrd="0" presId="urn:microsoft.com/office/officeart/2005/8/layout/radial1"/>
    <dgm:cxn modelId="{2E73696B-662A-4243-9612-4850F86B8008}" type="presOf" srcId="{A94966A9-A8DC-49B9-8B1B-C28233E8178F}" destId="{E14877B1-5951-4BC7-B323-C56F0D0E1BCE}" srcOrd="1" destOrd="0" presId="urn:microsoft.com/office/officeart/2005/8/layout/radial1"/>
    <dgm:cxn modelId="{40D59D80-8E82-4088-95DF-1D654FDBF9FB}" type="presOf" srcId="{48F38CE2-E64D-4736-8C14-61551103950D}" destId="{36DED889-BB63-4768-8CF0-B52322113CA4}" srcOrd="1" destOrd="0" presId="urn:microsoft.com/office/officeart/2005/8/layout/radial1"/>
    <dgm:cxn modelId="{DB23A899-4EC4-41FC-9EF1-3D3584D95D67}" srcId="{C2E6C51E-E7B0-46A5-9CA4-F378DE389D64}" destId="{A059DEC9-A1C6-473D-8217-99443A9D55F0}" srcOrd="5" destOrd="0" parTransId="{A94966A9-A8DC-49B9-8B1B-C28233E8178F}" sibTransId="{BA052B56-E577-4238-8805-E773773E22F0}"/>
    <dgm:cxn modelId="{D8DC449E-EA0E-458E-A3B6-6A80F5FB3B9C}" type="presOf" srcId="{5203771F-1079-4616-8A5B-9CF0B7C8A412}" destId="{47409E82-2627-4451-BBD4-E02BAEDA7A9D}" srcOrd="1" destOrd="0" presId="urn:microsoft.com/office/officeart/2005/8/layout/radial1"/>
    <dgm:cxn modelId="{C66ABD9E-8159-4D09-A76B-AD4897D313F2}" srcId="{C2E6C51E-E7B0-46A5-9CA4-F378DE389D64}" destId="{07833EB9-637F-4416-8864-47612502BFAF}" srcOrd="4" destOrd="0" parTransId="{4B320EA7-F5DA-499E-8408-6AB1A0619FB8}" sibTransId="{84F5B7FC-FBDB-4C1D-93F8-0730E9D6BB0D}"/>
    <dgm:cxn modelId="{81CEF6CB-8073-4051-B320-7E09A69FEDCC}" type="presOf" srcId="{4B320EA7-F5DA-499E-8408-6AB1A0619FB8}" destId="{86B0FED2-7D9B-4539-8500-6564EE336A79}" srcOrd="1" destOrd="0" presId="urn:microsoft.com/office/officeart/2005/8/layout/radial1"/>
    <dgm:cxn modelId="{39604FDB-3516-43A3-8E7C-7E65A3C6703E}" type="presOf" srcId="{A94966A9-A8DC-49B9-8B1B-C28233E8178F}" destId="{45C695C4-6C21-40C8-8245-A5BD94E4CB51}" srcOrd="0" destOrd="0" presId="urn:microsoft.com/office/officeart/2005/8/layout/radial1"/>
    <dgm:cxn modelId="{01A008DC-F614-404F-B6CF-9CE563DA07A1}" type="presOf" srcId="{48F38CE2-E64D-4736-8C14-61551103950D}" destId="{2F0DC90D-BD40-4ABF-B6C2-86915DA4D84C}" srcOrd="0" destOrd="0" presId="urn:microsoft.com/office/officeart/2005/8/layout/radial1"/>
    <dgm:cxn modelId="{DB6472DE-D422-4EAD-A8D3-6D0A597C12E0}" srcId="{C2E6C51E-E7B0-46A5-9CA4-F378DE389D64}" destId="{E8FC9F0D-3CAB-45DA-ABB4-2B5007D212F1}" srcOrd="2" destOrd="0" parTransId="{5203771F-1079-4616-8A5B-9CF0B7C8A412}" sibTransId="{3D6791A2-3DFC-4F9C-B154-4A81A2F7F8A5}"/>
    <dgm:cxn modelId="{2C95AFE3-9BE3-4EC6-9D0E-77E3B351991C}" type="presOf" srcId="{5203771F-1079-4616-8A5B-9CF0B7C8A412}" destId="{1E3A8B4A-359E-450B-A722-884EC168EC58}" srcOrd="0" destOrd="0" presId="urn:microsoft.com/office/officeart/2005/8/layout/radial1"/>
    <dgm:cxn modelId="{54E219E7-7728-481A-993A-C15300A99753}" srcId="{C2E6C51E-E7B0-46A5-9CA4-F378DE389D64}" destId="{6F910FB1-19F9-4D90-92C8-348188485F3A}" srcOrd="0" destOrd="0" parTransId="{48F38CE2-E64D-4736-8C14-61551103950D}" sibTransId="{8AD6AB94-2B5C-4C5F-96A8-800ED971D84A}"/>
    <dgm:cxn modelId="{6D8DA6E7-3354-4145-9240-79891C843AE8}" type="presOf" srcId="{07833EB9-637F-4416-8864-47612502BFAF}" destId="{C039FECD-8789-4188-BE68-95C47EDC8F6B}" srcOrd="0" destOrd="0" presId="urn:microsoft.com/office/officeart/2005/8/layout/radial1"/>
    <dgm:cxn modelId="{5FDDD1E9-1A67-46D5-85D3-9CE6178C4B0A}" type="presOf" srcId="{E8FC9F0D-3CAB-45DA-ABB4-2B5007D212F1}" destId="{69B57AD7-764E-45AE-82E1-994793AD0ADD}" srcOrd="0" destOrd="0" presId="urn:microsoft.com/office/officeart/2005/8/layout/radial1"/>
    <dgm:cxn modelId="{331D61EE-DEC6-49FB-A0B9-3C21368CC9F2}" type="presOf" srcId="{156B57ED-0ED4-4409-89E1-E290113F2911}" destId="{1DD50EDC-4802-465C-B588-AC244F608D2C}" srcOrd="1" destOrd="0" presId="urn:microsoft.com/office/officeart/2005/8/layout/radial1"/>
    <dgm:cxn modelId="{E116F4FB-96D7-456D-81CC-783D162F94F1}" srcId="{8311B7F8-35AC-41DA-BA2C-F8F67C56F58D}" destId="{C2E6C51E-E7B0-46A5-9CA4-F378DE389D64}" srcOrd="0" destOrd="0" parTransId="{69BF7B23-BE6F-4DAF-A74C-7FAE89CA8CC9}" sibTransId="{19911E96-3605-45C2-B586-A71FEB063E49}"/>
    <dgm:cxn modelId="{2F9470FD-8EC2-4A2F-87F1-9E1C212E0211}" srcId="{C2E6C51E-E7B0-46A5-9CA4-F378DE389D64}" destId="{0AB6A617-A1ED-4932-A227-A7E54AA4AE62}" srcOrd="1" destOrd="0" parTransId="{156B57ED-0ED4-4409-89E1-E290113F2911}" sibTransId="{8E7AD03F-B2C7-4D82-88FF-C2FF448DC358}"/>
    <dgm:cxn modelId="{43188192-EAE2-4A38-8960-BB441217753E}" type="presParOf" srcId="{528FD66F-716B-47BA-BF05-EC176A0CFD79}" destId="{978790B0-7942-4ABC-BD3C-5CE4B778E5FC}" srcOrd="0" destOrd="0" presId="urn:microsoft.com/office/officeart/2005/8/layout/radial1"/>
    <dgm:cxn modelId="{A78C0477-0B89-495D-B34E-B363C8FB8844}" type="presParOf" srcId="{528FD66F-716B-47BA-BF05-EC176A0CFD79}" destId="{2F0DC90D-BD40-4ABF-B6C2-86915DA4D84C}" srcOrd="1" destOrd="0" presId="urn:microsoft.com/office/officeart/2005/8/layout/radial1"/>
    <dgm:cxn modelId="{4706C410-EE51-478C-80F6-44716625EFE4}" type="presParOf" srcId="{2F0DC90D-BD40-4ABF-B6C2-86915DA4D84C}" destId="{36DED889-BB63-4768-8CF0-B52322113CA4}" srcOrd="0" destOrd="0" presId="urn:microsoft.com/office/officeart/2005/8/layout/radial1"/>
    <dgm:cxn modelId="{51129632-E8B4-4EB2-8B3D-CEF62B35AB46}" type="presParOf" srcId="{528FD66F-716B-47BA-BF05-EC176A0CFD79}" destId="{45BDFA6C-0E8E-4FB0-99BC-34F4542AA225}" srcOrd="2" destOrd="0" presId="urn:microsoft.com/office/officeart/2005/8/layout/radial1"/>
    <dgm:cxn modelId="{0B207601-2342-42EE-AA14-4209618E5556}" type="presParOf" srcId="{528FD66F-716B-47BA-BF05-EC176A0CFD79}" destId="{F567A54E-D7E5-4B67-AFE0-BF9CD9B00017}" srcOrd="3" destOrd="0" presId="urn:microsoft.com/office/officeart/2005/8/layout/radial1"/>
    <dgm:cxn modelId="{7FBAF5F4-73B8-4D06-B71A-5D66184B1B3B}" type="presParOf" srcId="{F567A54E-D7E5-4B67-AFE0-BF9CD9B00017}" destId="{1DD50EDC-4802-465C-B588-AC244F608D2C}" srcOrd="0" destOrd="0" presId="urn:microsoft.com/office/officeart/2005/8/layout/radial1"/>
    <dgm:cxn modelId="{33A900DF-E9DD-42D9-8B5D-AA6BCE2826F0}" type="presParOf" srcId="{528FD66F-716B-47BA-BF05-EC176A0CFD79}" destId="{87964B9B-9785-47C5-97C7-AD42D17DAF0F}" srcOrd="4" destOrd="0" presId="urn:microsoft.com/office/officeart/2005/8/layout/radial1"/>
    <dgm:cxn modelId="{1CB894B1-B1D1-4EA8-88A2-1A406AB0BFF2}" type="presParOf" srcId="{528FD66F-716B-47BA-BF05-EC176A0CFD79}" destId="{1E3A8B4A-359E-450B-A722-884EC168EC58}" srcOrd="5" destOrd="0" presId="urn:microsoft.com/office/officeart/2005/8/layout/radial1"/>
    <dgm:cxn modelId="{5AD9BD30-7D54-4D77-AC70-AF2FFDF45699}" type="presParOf" srcId="{1E3A8B4A-359E-450B-A722-884EC168EC58}" destId="{47409E82-2627-4451-BBD4-E02BAEDA7A9D}" srcOrd="0" destOrd="0" presId="urn:microsoft.com/office/officeart/2005/8/layout/radial1"/>
    <dgm:cxn modelId="{F31A8DE7-0904-4E17-8D47-61E09FAC05C8}" type="presParOf" srcId="{528FD66F-716B-47BA-BF05-EC176A0CFD79}" destId="{69B57AD7-764E-45AE-82E1-994793AD0ADD}" srcOrd="6" destOrd="0" presId="urn:microsoft.com/office/officeart/2005/8/layout/radial1"/>
    <dgm:cxn modelId="{3007F6DF-3FA6-4ACD-A842-06AC82012073}" type="presParOf" srcId="{528FD66F-716B-47BA-BF05-EC176A0CFD79}" destId="{B80ED931-63B8-4236-A7E2-2B1BC15B1E30}" srcOrd="7" destOrd="0" presId="urn:microsoft.com/office/officeart/2005/8/layout/radial1"/>
    <dgm:cxn modelId="{9C1C9C75-5392-474D-92A8-71E21C7E49FA}" type="presParOf" srcId="{B80ED931-63B8-4236-A7E2-2B1BC15B1E30}" destId="{901D8CDA-F894-4DCE-8B6D-2D060843E42D}" srcOrd="0" destOrd="0" presId="urn:microsoft.com/office/officeart/2005/8/layout/radial1"/>
    <dgm:cxn modelId="{481C48A5-2D64-4D14-AB8A-630E92449C9F}" type="presParOf" srcId="{528FD66F-716B-47BA-BF05-EC176A0CFD79}" destId="{6AE73BAC-E368-4D2D-B41D-B6883F25267E}" srcOrd="8" destOrd="0" presId="urn:microsoft.com/office/officeart/2005/8/layout/radial1"/>
    <dgm:cxn modelId="{5A968C85-DFB3-4AA5-BF59-11A3588137DB}" type="presParOf" srcId="{528FD66F-716B-47BA-BF05-EC176A0CFD79}" destId="{8615CA46-220C-4ED2-A95D-FA6502679564}" srcOrd="9" destOrd="0" presId="urn:microsoft.com/office/officeart/2005/8/layout/radial1"/>
    <dgm:cxn modelId="{2ED25E55-CF8E-4489-9556-E02D817F5C9E}" type="presParOf" srcId="{8615CA46-220C-4ED2-A95D-FA6502679564}" destId="{86B0FED2-7D9B-4539-8500-6564EE336A79}" srcOrd="0" destOrd="0" presId="urn:microsoft.com/office/officeart/2005/8/layout/radial1"/>
    <dgm:cxn modelId="{7E824FDB-6986-4BB3-8D30-98BF9933D913}" type="presParOf" srcId="{528FD66F-716B-47BA-BF05-EC176A0CFD79}" destId="{C039FECD-8789-4188-BE68-95C47EDC8F6B}" srcOrd="10" destOrd="0" presId="urn:microsoft.com/office/officeart/2005/8/layout/radial1"/>
    <dgm:cxn modelId="{2F18C52C-5C6C-4F10-9C45-571C518701BF}" type="presParOf" srcId="{528FD66F-716B-47BA-BF05-EC176A0CFD79}" destId="{45C695C4-6C21-40C8-8245-A5BD94E4CB51}" srcOrd="11" destOrd="0" presId="urn:microsoft.com/office/officeart/2005/8/layout/radial1"/>
    <dgm:cxn modelId="{C6EC83B0-D833-436B-B500-F5C4590149AB}" type="presParOf" srcId="{45C695C4-6C21-40C8-8245-A5BD94E4CB51}" destId="{E14877B1-5951-4BC7-B323-C56F0D0E1BCE}" srcOrd="0" destOrd="0" presId="urn:microsoft.com/office/officeart/2005/8/layout/radial1"/>
    <dgm:cxn modelId="{A236E006-EA2E-4817-ABA7-32835A5D9CFC}" type="presParOf" srcId="{528FD66F-716B-47BA-BF05-EC176A0CFD79}" destId="{E1E2D2E8-04A7-4147-97C8-91F2DEFA18E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11B7F8-35AC-41DA-BA2C-F8F67C56F58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2E6C51E-E7B0-46A5-9CA4-F378DE389D64}">
      <dgm:prSet phldrT="[Text]"/>
      <dgm:spPr>
        <a:solidFill>
          <a:srgbClr val="70AD47"/>
        </a:solidFill>
      </dgm:spPr>
      <dgm:t>
        <a:bodyPr/>
        <a:lstStyle/>
        <a:p>
          <a:r>
            <a:rPr lang="sv-SE" dirty="0"/>
            <a:t>Resurssmart ledarskap</a:t>
          </a:r>
        </a:p>
      </dgm:t>
    </dgm:pt>
    <dgm:pt modelId="{69BF7B23-BE6F-4DAF-A74C-7FAE89CA8CC9}" type="parTrans" cxnId="{E116F4FB-96D7-456D-81CC-783D162F94F1}">
      <dgm:prSet/>
      <dgm:spPr/>
      <dgm:t>
        <a:bodyPr/>
        <a:lstStyle/>
        <a:p>
          <a:endParaRPr lang="sv-SE"/>
        </a:p>
      </dgm:t>
    </dgm:pt>
    <dgm:pt modelId="{19911E96-3605-45C2-B586-A71FEB063E49}" type="sibTrans" cxnId="{E116F4FB-96D7-456D-81CC-783D162F94F1}">
      <dgm:prSet/>
      <dgm:spPr/>
      <dgm:t>
        <a:bodyPr/>
        <a:lstStyle/>
        <a:p>
          <a:endParaRPr lang="sv-SE"/>
        </a:p>
      </dgm:t>
    </dgm:pt>
    <dgm:pt modelId="{6F910FB1-19F9-4D90-92C8-348188485F3A}">
      <dgm:prSet phldrT="[Text]"/>
      <dgm:spPr>
        <a:solidFill>
          <a:srgbClr val="AED395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Fånga chefernas uppmärksamhet</a:t>
          </a:r>
        </a:p>
      </dgm:t>
    </dgm:pt>
    <dgm:pt modelId="{48F38CE2-E64D-4736-8C14-61551103950D}" type="parTrans" cxnId="{54E219E7-7728-481A-993A-C15300A99753}">
      <dgm:prSet/>
      <dgm:spPr/>
      <dgm:t>
        <a:bodyPr/>
        <a:lstStyle/>
        <a:p>
          <a:endParaRPr lang="sv-SE"/>
        </a:p>
      </dgm:t>
    </dgm:pt>
    <dgm:pt modelId="{8AD6AB94-2B5C-4C5F-96A8-800ED971D84A}" type="sibTrans" cxnId="{54E219E7-7728-481A-993A-C15300A99753}">
      <dgm:prSet/>
      <dgm:spPr/>
      <dgm:t>
        <a:bodyPr/>
        <a:lstStyle/>
        <a:p>
          <a:endParaRPr lang="sv-SE"/>
        </a:p>
      </dgm:t>
    </dgm:pt>
    <dgm:pt modelId="{0AB6A617-A1ED-4932-A227-A7E54AA4AE62}">
      <dgm:prSet phldrT="[Text]"/>
      <dgm:spPr>
        <a:solidFill>
          <a:srgbClr val="AED395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Inspirera och utbilda</a:t>
          </a:r>
        </a:p>
      </dgm:t>
    </dgm:pt>
    <dgm:pt modelId="{156B57ED-0ED4-4409-89E1-E290113F2911}" type="parTrans" cxnId="{2F9470FD-8EC2-4A2F-87F1-9E1C212E0211}">
      <dgm:prSet/>
      <dgm:spPr/>
      <dgm:t>
        <a:bodyPr/>
        <a:lstStyle/>
        <a:p>
          <a:endParaRPr lang="sv-SE"/>
        </a:p>
      </dgm:t>
    </dgm:pt>
    <dgm:pt modelId="{8E7AD03F-B2C7-4D82-88FF-C2FF448DC358}" type="sibTrans" cxnId="{2F9470FD-8EC2-4A2F-87F1-9E1C212E0211}">
      <dgm:prSet/>
      <dgm:spPr/>
      <dgm:t>
        <a:bodyPr/>
        <a:lstStyle/>
        <a:p>
          <a:endParaRPr lang="sv-SE"/>
        </a:p>
      </dgm:t>
    </dgm:pt>
    <dgm:pt modelId="{E8FC9F0D-3CAB-45DA-ABB4-2B5007D212F1}">
      <dgm:prSet phldrT="[Text]"/>
      <dgm:spPr>
        <a:solidFill>
          <a:srgbClr val="AED395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Sprida till fler verksamheter</a:t>
          </a:r>
        </a:p>
      </dgm:t>
    </dgm:pt>
    <dgm:pt modelId="{5203771F-1079-4616-8A5B-9CF0B7C8A412}" type="parTrans" cxnId="{DB6472DE-D422-4EAD-A8D3-6D0A597C12E0}">
      <dgm:prSet/>
      <dgm:spPr/>
      <dgm:t>
        <a:bodyPr/>
        <a:lstStyle/>
        <a:p>
          <a:endParaRPr lang="sv-SE"/>
        </a:p>
      </dgm:t>
    </dgm:pt>
    <dgm:pt modelId="{3D6791A2-3DFC-4F9C-B154-4A81A2F7F8A5}" type="sibTrans" cxnId="{DB6472DE-D422-4EAD-A8D3-6D0A597C12E0}">
      <dgm:prSet/>
      <dgm:spPr/>
      <dgm:t>
        <a:bodyPr/>
        <a:lstStyle/>
        <a:p>
          <a:endParaRPr lang="sv-SE"/>
        </a:p>
      </dgm:t>
    </dgm:pt>
    <dgm:pt modelId="{E4602428-6776-4B71-B083-8C802ABD6F53}">
      <dgm:prSet phldrT="[Text]"/>
      <dgm:spPr>
        <a:solidFill>
          <a:srgbClr val="AED395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Tydliggöra nyttor och kostnader</a:t>
          </a:r>
        </a:p>
      </dgm:t>
    </dgm:pt>
    <dgm:pt modelId="{CF13075B-380C-47D0-9362-CEF539EE5B94}" type="parTrans" cxnId="{E4B57124-6A28-48E0-BDE1-E35A24CC8273}">
      <dgm:prSet/>
      <dgm:spPr/>
      <dgm:t>
        <a:bodyPr/>
        <a:lstStyle/>
        <a:p>
          <a:endParaRPr lang="sv-SE"/>
        </a:p>
      </dgm:t>
    </dgm:pt>
    <dgm:pt modelId="{1AED7B5B-DBE2-40F0-9B96-BF000EFC66CC}" type="sibTrans" cxnId="{E4B57124-6A28-48E0-BDE1-E35A24CC8273}">
      <dgm:prSet/>
      <dgm:spPr/>
      <dgm:t>
        <a:bodyPr/>
        <a:lstStyle/>
        <a:p>
          <a:endParaRPr lang="sv-SE"/>
        </a:p>
      </dgm:t>
    </dgm:pt>
    <dgm:pt modelId="{528FD66F-716B-47BA-BF05-EC176A0CFD79}" type="pres">
      <dgm:prSet presAssocID="{8311B7F8-35AC-41DA-BA2C-F8F67C56F5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78790B0-7942-4ABC-BD3C-5CE4B778E5FC}" type="pres">
      <dgm:prSet presAssocID="{C2E6C51E-E7B0-46A5-9CA4-F378DE389D64}" presName="centerShape" presStyleLbl="node0" presStyleIdx="0" presStyleCnt="1"/>
      <dgm:spPr/>
    </dgm:pt>
    <dgm:pt modelId="{2F0DC90D-BD40-4ABF-B6C2-86915DA4D84C}" type="pres">
      <dgm:prSet presAssocID="{48F38CE2-E64D-4736-8C14-61551103950D}" presName="Name9" presStyleLbl="parChTrans1D2" presStyleIdx="0" presStyleCnt="4"/>
      <dgm:spPr/>
    </dgm:pt>
    <dgm:pt modelId="{36DED889-BB63-4768-8CF0-B52322113CA4}" type="pres">
      <dgm:prSet presAssocID="{48F38CE2-E64D-4736-8C14-61551103950D}" presName="connTx" presStyleLbl="parChTrans1D2" presStyleIdx="0" presStyleCnt="4"/>
      <dgm:spPr/>
    </dgm:pt>
    <dgm:pt modelId="{45BDFA6C-0E8E-4FB0-99BC-34F4542AA225}" type="pres">
      <dgm:prSet presAssocID="{6F910FB1-19F9-4D90-92C8-348188485F3A}" presName="node" presStyleLbl="node1" presStyleIdx="0" presStyleCnt="4">
        <dgm:presLayoutVars>
          <dgm:bulletEnabled val="1"/>
        </dgm:presLayoutVars>
      </dgm:prSet>
      <dgm:spPr/>
    </dgm:pt>
    <dgm:pt modelId="{6828BB94-9ED7-465C-9279-3E4A133824D4}" type="pres">
      <dgm:prSet presAssocID="{CF13075B-380C-47D0-9362-CEF539EE5B94}" presName="Name9" presStyleLbl="parChTrans1D2" presStyleIdx="1" presStyleCnt="4"/>
      <dgm:spPr/>
    </dgm:pt>
    <dgm:pt modelId="{9EBA44B3-4318-43C7-A378-8FFD03A30A64}" type="pres">
      <dgm:prSet presAssocID="{CF13075B-380C-47D0-9362-CEF539EE5B94}" presName="connTx" presStyleLbl="parChTrans1D2" presStyleIdx="1" presStyleCnt="4"/>
      <dgm:spPr/>
    </dgm:pt>
    <dgm:pt modelId="{8EAC53AC-9157-4F83-A24F-444B16830D10}" type="pres">
      <dgm:prSet presAssocID="{E4602428-6776-4B71-B083-8C802ABD6F53}" presName="node" presStyleLbl="node1" presStyleIdx="1" presStyleCnt="4">
        <dgm:presLayoutVars>
          <dgm:bulletEnabled val="1"/>
        </dgm:presLayoutVars>
      </dgm:prSet>
      <dgm:spPr/>
    </dgm:pt>
    <dgm:pt modelId="{F567A54E-D7E5-4B67-AFE0-BF9CD9B00017}" type="pres">
      <dgm:prSet presAssocID="{156B57ED-0ED4-4409-89E1-E290113F2911}" presName="Name9" presStyleLbl="parChTrans1D2" presStyleIdx="2" presStyleCnt="4"/>
      <dgm:spPr/>
    </dgm:pt>
    <dgm:pt modelId="{1DD50EDC-4802-465C-B588-AC244F608D2C}" type="pres">
      <dgm:prSet presAssocID="{156B57ED-0ED4-4409-89E1-E290113F2911}" presName="connTx" presStyleLbl="parChTrans1D2" presStyleIdx="2" presStyleCnt="4"/>
      <dgm:spPr/>
    </dgm:pt>
    <dgm:pt modelId="{87964B9B-9785-47C5-97C7-AD42D17DAF0F}" type="pres">
      <dgm:prSet presAssocID="{0AB6A617-A1ED-4932-A227-A7E54AA4AE62}" presName="node" presStyleLbl="node1" presStyleIdx="2" presStyleCnt="4">
        <dgm:presLayoutVars>
          <dgm:bulletEnabled val="1"/>
        </dgm:presLayoutVars>
      </dgm:prSet>
      <dgm:spPr/>
    </dgm:pt>
    <dgm:pt modelId="{1E3A8B4A-359E-450B-A722-884EC168EC58}" type="pres">
      <dgm:prSet presAssocID="{5203771F-1079-4616-8A5B-9CF0B7C8A412}" presName="Name9" presStyleLbl="parChTrans1D2" presStyleIdx="3" presStyleCnt="4"/>
      <dgm:spPr/>
    </dgm:pt>
    <dgm:pt modelId="{47409E82-2627-4451-BBD4-E02BAEDA7A9D}" type="pres">
      <dgm:prSet presAssocID="{5203771F-1079-4616-8A5B-9CF0B7C8A412}" presName="connTx" presStyleLbl="parChTrans1D2" presStyleIdx="3" presStyleCnt="4"/>
      <dgm:spPr/>
    </dgm:pt>
    <dgm:pt modelId="{69B57AD7-764E-45AE-82E1-994793AD0ADD}" type="pres">
      <dgm:prSet presAssocID="{E8FC9F0D-3CAB-45DA-ABB4-2B5007D212F1}" presName="node" presStyleLbl="node1" presStyleIdx="3" presStyleCnt="4">
        <dgm:presLayoutVars>
          <dgm:bulletEnabled val="1"/>
        </dgm:presLayoutVars>
      </dgm:prSet>
      <dgm:spPr/>
    </dgm:pt>
  </dgm:ptLst>
  <dgm:cxnLst>
    <dgm:cxn modelId="{33FFDD08-31C2-47D9-964C-8BF6F6684874}" type="presOf" srcId="{6F910FB1-19F9-4D90-92C8-348188485F3A}" destId="{45BDFA6C-0E8E-4FB0-99BC-34F4542AA225}" srcOrd="0" destOrd="0" presId="urn:microsoft.com/office/officeart/2005/8/layout/radial1"/>
    <dgm:cxn modelId="{9B715E16-869C-4B97-929B-2633C1B5D7A6}" type="presOf" srcId="{156B57ED-0ED4-4409-89E1-E290113F2911}" destId="{F567A54E-D7E5-4B67-AFE0-BF9CD9B00017}" srcOrd="0" destOrd="0" presId="urn:microsoft.com/office/officeart/2005/8/layout/radial1"/>
    <dgm:cxn modelId="{E4B57124-6A28-48E0-BDE1-E35A24CC8273}" srcId="{C2E6C51E-E7B0-46A5-9CA4-F378DE389D64}" destId="{E4602428-6776-4B71-B083-8C802ABD6F53}" srcOrd="1" destOrd="0" parTransId="{CF13075B-380C-47D0-9362-CEF539EE5B94}" sibTransId="{1AED7B5B-DBE2-40F0-9B96-BF000EFC66CC}"/>
    <dgm:cxn modelId="{E3411C2B-00FF-4C60-B0F5-31BA872BF8A0}" type="presOf" srcId="{8311B7F8-35AC-41DA-BA2C-F8F67C56F58D}" destId="{528FD66F-716B-47BA-BF05-EC176A0CFD79}" srcOrd="0" destOrd="0" presId="urn:microsoft.com/office/officeart/2005/8/layout/radial1"/>
    <dgm:cxn modelId="{F7E6CE34-2320-4966-8FF4-2500F58F3B36}" type="presOf" srcId="{C2E6C51E-E7B0-46A5-9CA4-F378DE389D64}" destId="{978790B0-7942-4ABC-BD3C-5CE4B778E5FC}" srcOrd="0" destOrd="0" presId="urn:microsoft.com/office/officeart/2005/8/layout/radial1"/>
    <dgm:cxn modelId="{61589540-BC48-4430-927F-F45DACFDB1E5}" type="presOf" srcId="{0AB6A617-A1ED-4932-A227-A7E54AA4AE62}" destId="{87964B9B-9785-47C5-97C7-AD42D17DAF0F}" srcOrd="0" destOrd="0" presId="urn:microsoft.com/office/officeart/2005/8/layout/radial1"/>
    <dgm:cxn modelId="{CD68957A-E0E7-4EE4-81C6-B7528BA00125}" type="presOf" srcId="{E4602428-6776-4B71-B083-8C802ABD6F53}" destId="{8EAC53AC-9157-4F83-A24F-444B16830D10}" srcOrd="0" destOrd="0" presId="urn:microsoft.com/office/officeart/2005/8/layout/radial1"/>
    <dgm:cxn modelId="{40D59D80-8E82-4088-95DF-1D654FDBF9FB}" type="presOf" srcId="{48F38CE2-E64D-4736-8C14-61551103950D}" destId="{36DED889-BB63-4768-8CF0-B52322113CA4}" srcOrd="1" destOrd="0" presId="urn:microsoft.com/office/officeart/2005/8/layout/radial1"/>
    <dgm:cxn modelId="{62BF518B-F441-442D-A853-989F71D5EF49}" type="presOf" srcId="{CF13075B-380C-47D0-9362-CEF539EE5B94}" destId="{6828BB94-9ED7-465C-9279-3E4A133824D4}" srcOrd="0" destOrd="0" presId="urn:microsoft.com/office/officeart/2005/8/layout/radial1"/>
    <dgm:cxn modelId="{D8DC449E-EA0E-458E-A3B6-6A80F5FB3B9C}" type="presOf" srcId="{5203771F-1079-4616-8A5B-9CF0B7C8A412}" destId="{47409E82-2627-4451-BBD4-E02BAEDA7A9D}" srcOrd="1" destOrd="0" presId="urn:microsoft.com/office/officeart/2005/8/layout/radial1"/>
    <dgm:cxn modelId="{9C2BFCD4-8662-4153-A94C-27F8D3231AC2}" type="presOf" srcId="{CF13075B-380C-47D0-9362-CEF539EE5B94}" destId="{9EBA44B3-4318-43C7-A378-8FFD03A30A64}" srcOrd="1" destOrd="0" presId="urn:microsoft.com/office/officeart/2005/8/layout/radial1"/>
    <dgm:cxn modelId="{01A008DC-F614-404F-B6CF-9CE563DA07A1}" type="presOf" srcId="{48F38CE2-E64D-4736-8C14-61551103950D}" destId="{2F0DC90D-BD40-4ABF-B6C2-86915DA4D84C}" srcOrd="0" destOrd="0" presId="urn:microsoft.com/office/officeart/2005/8/layout/radial1"/>
    <dgm:cxn modelId="{DB6472DE-D422-4EAD-A8D3-6D0A597C12E0}" srcId="{C2E6C51E-E7B0-46A5-9CA4-F378DE389D64}" destId="{E8FC9F0D-3CAB-45DA-ABB4-2B5007D212F1}" srcOrd="3" destOrd="0" parTransId="{5203771F-1079-4616-8A5B-9CF0B7C8A412}" sibTransId="{3D6791A2-3DFC-4F9C-B154-4A81A2F7F8A5}"/>
    <dgm:cxn modelId="{2C95AFE3-9BE3-4EC6-9D0E-77E3B351991C}" type="presOf" srcId="{5203771F-1079-4616-8A5B-9CF0B7C8A412}" destId="{1E3A8B4A-359E-450B-A722-884EC168EC58}" srcOrd="0" destOrd="0" presId="urn:microsoft.com/office/officeart/2005/8/layout/radial1"/>
    <dgm:cxn modelId="{54E219E7-7728-481A-993A-C15300A99753}" srcId="{C2E6C51E-E7B0-46A5-9CA4-F378DE389D64}" destId="{6F910FB1-19F9-4D90-92C8-348188485F3A}" srcOrd="0" destOrd="0" parTransId="{48F38CE2-E64D-4736-8C14-61551103950D}" sibTransId="{8AD6AB94-2B5C-4C5F-96A8-800ED971D84A}"/>
    <dgm:cxn modelId="{5FDDD1E9-1A67-46D5-85D3-9CE6178C4B0A}" type="presOf" srcId="{E8FC9F0D-3CAB-45DA-ABB4-2B5007D212F1}" destId="{69B57AD7-764E-45AE-82E1-994793AD0ADD}" srcOrd="0" destOrd="0" presId="urn:microsoft.com/office/officeart/2005/8/layout/radial1"/>
    <dgm:cxn modelId="{331D61EE-DEC6-49FB-A0B9-3C21368CC9F2}" type="presOf" srcId="{156B57ED-0ED4-4409-89E1-E290113F2911}" destId="{1DD50EDC-4802-465C-B588-AC244F608D2C}" srcOrd="1" destOrd="0" presId="urn:microsoft.com/office/officeart/2005/8/layout/radial1"/>
    <dgm:cxn modelId="{E116F4FB-96D7-456D-81CC-783D162F94F1}" srcId="{8311B7F8-35AC-41DA-BA2C-F8F67C56F58D}" destId="{C2E6C51E-E7B0-46A5-9CA4-F378DE389D64}" srcOrd="0" destOrd="0" parTransId="{69BF7B23-BE6F-4DAF-A74C-7FAE89CA8CC9}" sibTransId="{19911E96-3605-45C2-B586-A71FEB063E49}"/>
    <dgm:cxn modelId="{2F9470FD-8EC2-4A2F-87F1-9E1C212E0211}" srcId="{C2E6C51E-E7B0-46A5-9CA4-F378DE389D64}" destId="{0AB6A617-A1ED-4932-A227-A7E54AA4AE62}" srcOrd="2" destOrd="0" parTransId="{156B57ED-0ED4-4409-89E1-E290113F2911}" sibTransId="{8E7AD03F-B2C7-4D82-88FF-C2FF448DC358}"/>
    <dgm:cxn modelId="{43188192-EAE2-4A38-8960-BB441217753E}" type="presParOf" srcId="{528FD66F-716B-47BA-BF05-EC176A0CFD79}" destId="{978790B0-7942-4ABC-BD3C-5CE4B778E5FC}" srcOrd="0" destOrd="0" presId="urn:microsoft.com/office/officeart/2005/8/layout/radial1"/>
    <dgm:cxn modelId="{A78C0477-0B89-495D-B34E-B363C8FB8844}" type="presParOf" srcId="{528FD66F-716B-47BA-BF05-EC176A0CFD79}" destId="{2F0DC90D-BD40-4ABF-B6C2-86915DA4D84C}" srcOrd="1" destOrd="0" presId="urn:microsoft.com/office/officeart/2005/8/layout/radial1"/>
    <dgm:cxn modelId="{4706C410-EE51-478C-80F6-44716625EFE4}" type="presParOf" srcId="{2F0DC90D-BD40-4ABF-B6C2-86915DA4D84C}" destId="{36DED889-BB63-4768-8CF0-B52322113CA4}" srcOrd="0" destOrd="0" presId="urn:microsoft.com/office/officeart/2005/8/layout/radial1"/>
    <dgm:cxn modelId="{51129632-E8B4-4EB2-8B3D-CEF62B35AB46}" type="presParOf" srcId="{528FD66F-716B-47BA-BF05-EC176A0CFD79}" destId="{45BDFA6C-0E8E-4FB0-99BC-34F4542AA225}" srcOrd="2" destOrd="0" presId="urn:microsoft.com/office/officeart/2005/8/layout/radial1"/>
    <dgm:cxn modelId="{AF299B3B-2A2C-428E-B730-3BC73CBC25E9}" type="presParOf" srcId="{528FD66F-716B-47BA-BF05-EC176A0CFD79}" destId="{6828BB94-9ED7-465C-9279-3E4A133824D4}" srcOrd="3" destOrd="0" presId="urn:microsoft.com/office/officeart/2005/8/layout/radial1"/>
    <dgm:cxn modelId="{DAC5A742-68B4-4CD5-A04F-504A91108B3F}" type="presParOf" srcId="{6828BB94-9ED7-465C-9279-3E4A133824D4}" destId="{9EBA44B3-4318-43C7-A378-8FFD03A30A64}" srcOrd="0" destOrd="0" presId="urn:microsoft.com/office/officeart/2005/8/layout/radial1"/>
    <dgm:cxn modelId="{3951F0B5-368C-4D02-B086-6CFAB293FFC6}" type="presParOf" srcId="{528FD66F-716B-47BA-BF05-EC176A0CFD79}" destId="{8EAC53AC-9157-4F83-A24F-444B16830D10}" srcOrd="4" destOrd="0" presId="urn:microsoft.com/office/officeart/2005/8/layout/radial1"/>
    <dgm:cxn modelId="{0B207601-2342-42EE-AA14-4209618E5556}" type="presParOf" srcId="{528FD66F-716B-47BA-BF05-EC176A0CFD79}" destId="{F567A54E-D7E5-4B67-AFE0-BF9CD9B00017}" srcOrd="5" destOrd="0" presId="urn:microsoft.com/office/officeart/2005/8/layout/radial1"/>
    <dgm:cxn modelId="{7FBAF5F4-73B8-4D06-B71A-5D66184B1B3B}" type="presParOf" srcId="{F567A54E-D7E5-4B67-AFE0-BF9CD9B00017}" destId="{1DD50EDC-4802-465C-B588-AC244F608D2C}" srcOrd="0" destOrd="0" presId="urn:microsoft.com/office/officeart/2005/8/layout/radial1"/>
    <dgm:cxn modelId="{33A900DF-E9DD-42D9-8B5D-AA6BCE2826F0}" type="presParOf" srcId="{528FD66F-716B-47BA-BF05-EC176A0CFD79}" destId="{87964B9B-9785-47C5-97C7-AD42D17DAF0F}" srcOrd="6" destOrd="0" presId="urn:microsoft.com/office/officeart/2005/8/layout/radial1"/>
    <dgm:cxn modelId="{1CB894B1-B1D1-4EA8-88A2-1A406AB0BFF2}" type="presParOf" srcId="{528FD66F-716B-47BA-BF05-EC176A0CFD79}" destId="{1E3A8B4A-359E-450B-A722-884EC168EC58}" srcOrd="7" destOrd="0" presId="urn:microsoft.com/office/officeart/2005/8/layout/radial1"/>
    <dgm:cxn modelId="{5AD9BD30-7D54-4D77-AC70-AF2FFDF45699}" type="presParOf" srcId="{1E3A8B4A-359E-450B-A722-884EC168EC58}" destId="{47409E82-2627-4451-BBD4-E02BAEDA7A9D}" srcOrd="0" destOrd="0" presId="urn:microsoft.com/office/officeart/2005/8/layout/radial1"/>
    <dgm:cxn modelId="{F31A8DE7-0904-4E17-8D47-61E09FAC05C8}" type="presParOf" srcId="{528FD66F-716B-47BA-BF05-EC176A0CFD79}" destId="{69B57AD7-764E-45AE-82E1-994793AD0AD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11B7F8-35AC-41DA-BA2C-F8F67C56F58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2E6C51E-E7B0-46A5-9CA4-F378DE389D64}">
      <dgm:prSet phldrT="[Text]"/>
      <dgm:spPr>
        <a:solidFill>
          <a:srgbClr val="4472C4"/>
        </a:solidFill>
      </dgm:spPr>
      <dgm:t>
        <a:bodyPr/>
        <a:lstStyle/>
        <a:p>
          <a:r>
            <a:rPr lang="sv-SE" dirty="0"/>
            <a:t>Resurssmart </a:t>
          </a:r>
          <a:r>
            <a:rPr lang="sv-SE" dirty="0" err="1"/>
            <a:t>hållbarhets-arbete</a:t>
          </a:r>
          <a:endParaRPr lang="sv-SE" dirty="0"/>
        </a:p>
      </dgm:t>
    </dgm:pt>
    <dgm:pt modelId="{69BF7B23-BE6F-4DAF-A74C-7FAE89CA8CC9}" type="parTrans" cxnId="{E116F4FB-96D7-456D-81CC-783D162F94F1}">
      <dgm:prSet/>
      <dgm:spPr/>
      <dgm:t>
        <a:bodyPr/>
        <a:lstStyle/>
        <a:p>
          <a:endParaRPr lang="sv-SE"/>
        </a:p>
      </dgm:t>
    </dgm:pt>
    <dgm:pt modelId="{19911E96-3605-45C2-B586-A71FEB063E49}" type="sibTrans" cxnId="{E116F4FB-96D7-456D-81CC-783D162F94F1}">
      <dgm:prSet/>
      <dgm:spPr/>
      <dgm:t>
        <a:bodyPr/>
        <a:lstStyle/>
        <a:p>
          <a:endParaRPr lang="sv-SE"/>
        </a:p>
      </dgm:t>
    </dgm:pt>
    <dgm:pt modelId="{6F910FB1-19F9-4D90-92C8-348188485F3A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Mål och strategier</a:t>
          </a:r>
        </a:p>
      </dgm:t>
    </dgm:pt>
    <dgm:pt modelId="{48F38CE2-E64D-4736-8C14-61551103950D}" type="parTrans" cxnId="{54E219E7-7728-481A-993A-C15300A99753}">
      <dgm:prSet/>
      <dgm:spPr/>
      <dgm:t>
        <a:bodyPr/>
        <a:lstStyle/>
        <a:p>
          <a:endParaRPr lang="sv-SE"/>
        </a:p>
      </dgm:t>
    </dgm:pt>
    <dgm:pt modelId="{8AD6AB94-2B5C-4C5F-96A8-800ED971D84A}" type="sibTrans" cxnId="{54E219E7-7728-481A-993A-C15300A99753}">
      <dgm:prSet/>
      <dgm:spPr/>
      <dgm:t>
        <a:bodyPr/>
        <a:lstStyle/>
        <a:p>
          <a:endParaRPr lang="sv-SE"/>
        </a:p>
      </dgm:t>
    </dgm:pt>
    <dgm:pt modelId="{0AB6A617-A1ED-4932-A227-A7E54AA4AE62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Upphandling och inköp</a:t>
          </a:r>
        </a:p>
      </dgm:t>
    </dgm:pt>
    <dgm:pt modelId="{156B57ED-0ED4-4409-89E1-E290113F2911}" type="parTrans" cxnId="{2F9470FD-8EC2-4A2F-87F1-9E1C212E0211}">
      <dgm:prSet/>
      <dgm:spPr/>
      <dgm:t>
        <a:bodyPr/>
        <a:lstStyle/>
        <a:p>
          <a:endParaRPr lang="sv-SE"/>
        </a:p>
      </dgm:t>
    </dgm:pt>
    <dgm:pt modelId="{8E7AD03F-B2C7-4D82-88FF-C2FF448DC358}" type="sibTrans" cxnId="{2F9470FD-8EC2-4A2F-87F1-9E1C212E0211}">
      <dgm:prSet/>
      <dgm:spPr/>
      <dgm:t>
        <a:bodyPr/>
        <a:lstStyle/>
        <a:p>
          <a:endParaRPr lang="sv-SE"/>
        </a:p>
      </dgm:t>
    </dgm:pt>
    <dgm:pt modelId="{E8FC9F0D-3CAB-45DA-ABB4-2B5007D212F1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Sprida goda exempel</a:t>
          </a:r>
        </a:p>
      </dgm:t>
    </dgm:pt>
    <dgm:pt modelId="{5203771F-1079-4616-8A5B-9CF0B7C8A412}" type="parTrans" cxnId="{DB6472DE-D422-4EAD-A8D3-6D0A597C12E0}">
      <dgm:prSet/>
      <dgm:spPr/>
      <dgm:t>
        <a:bodyPr/>
        <a:lstStyle/>
        <a:p>
          <a:endParaRPr lang="sv-SE"/>
        </a:p>
      </dgm:t>
    </dgm:pt>
    <dgm:pt modelId="{3D6791A2-3DFC-4F9C-B154-4A81A2F7F8A5}" type="sibTrans" cxnId="{DB6472DE-D422-4EAD-A8D3-6D0A597C12E0}">
      <dgm:prSet/>
      <dgm:spPr/>
      <dgm:t>
        <a:bodyPr/>
        <a:lstStyle/>
        <a:p>
          <a:endParaRPr lang="sv-SE"/>
        </a:p>
      </dgm:t>
    </dgm:pt>
    <dgm:pt modelId="{E4602428-6776-4B71-B083-8C802ABD6F53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Uppföljning</a:t>
          </a:r>
        </a:p>
      </dgm:t>
    </dgm:pt>
    <dgm:pt modelId="{CF13075B-380C-47D0-9362-CEF539EE5B94}" type="parTrans" cxnId="{E4B57124-6A28-48E0-BDE1-E35A24CC8273}">
      <dgm:prSet/>
      <dgm:spPr/>
      <dgm:t>
        <a:bodyPr/>
        <a:lstStyle/>
        <a:p>
          <a:endParaRPr lang="sv-SE"/>
        </a:p>
      </dgm:t>
    </dgm:pt>
    <dgm:pt modelId="{1AED7B5B-DBE2-40F0-9B96-BF000EFC66CC}" type="sibTrans" cxnId="{E4B57124-6A28-48E0-BDE1-E35A24CC8273}">
      <dgm:prSet/>
      <dgm:spPr/>
      <dgm:t>
        <a:bodyPr/>
        <a:lstStyle/>
        <a:p>
          <a:endParaRPr lang="sv-SE"/>
        </a:p>
      </dgm:t>
    </dgm:pt>
    <dgm:pt modelId="{C98F2788-E536-4E3C-9D15-EAAEB31C0ADF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Kommunikation</a:t>
          </a:r>
        </a:p>
      </dgm:t>
    </dgm:pt>
    <dgm:pt modelId="{F1C02093-FF8A-48E2-9D18-619469ED9345}" type="parTrans" cxnId="{D286B7AD-4813-4C25-B963-E8A4DF357951}">
      <dgm:prSet/>
      <dgm:spPr/>
      <dgm:t>
        <a:bodyPr/>
        <a:lstStyle/>
        <a:p>
          <a:endParaRPr lang="sv-SE"/>
        </a:p>
      </dgm:t>
    </dgm:pt>
    <dgm:pt modelId="{973B4274-CDD9-49C2-9CEA-9CABFAF57296}" type="sibTrans" cxnId="{D286B7AD-4813-4C25-B963-E8A4DF357951}">
      <dgm:prSet/>
      <dgm:spPr/>
      <dgm:t>
        <a:bodyPr/>
        <a:lstStyle/>
        <a:p>
          <a:endParaRPr lang="sv-SE"/>
        </a:p>
      </dgm:t>
    </dgm:pt>
    <dgm:pt modelId="{936BDC30-E472-4453-BECF-A7A251CA819B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Ambassadörer</a:t>
          </a:r>
        </a:p>
      </dgm:t>
    </dgm:pt>
    <dgm:pt modelId="{6DADF695-78DB-4C22-B742-E184D1756AAE}" type="parTrans" cxnId="{76CE6087-D3CA-4E1F-8144-65B6D508821F}">
      <dgm:prSet/>
      <dgm:spPr/>
      <dgm:t>
        <a:bodyPr/>
        <a:lstStyle/>
        <a:p>
          <a:endParaRPr lang="sv-SE"/>
        </a:p>
      </dgm:t>
    </dgm:pt>
    <dgm:pt modelId="{74E91071-DB1A-459A-94A1-CF303381AABF}" type="sibTrans" cxnId="{76CE6087-D3CA-4E1F-8144-65B6D508821F}">
      <dgm:prSet/>
      <dgm:spPr/>
      <dgm:t>
        <a:bodyPr/>
        <a:lstStyle/>
        <a:p>
          <a:endParaRPr lang="sv-SE"/>
        </a:p>
      </dgm:t>
    </dgm:pt>
    <dgm:pt modelId="{5BCAAB0F-12C4-4879-AD46-5D62ED71BB4E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Coachutbildning</a:t>
          </a:r>
        </a:p>
      </dgm:t>
    </dgm:pt>
    <dgm:pt modelId="{3EDDB5B5-340A-42B3-9A34-C818DB7DFDC9}" type="parTrans" cxnId="{07FE83C5-46B2-4880-8D2A-7A041BA06B1D}">
      <dgm:prSet/>
      <dgm:spPr/>
      <dgm:t>
        <a:bodyPr/>
        <a:lstStyle/>
        <a:p>
          <a:endParaRPr lang="sv-SE"/>
        </a:p>
      </dgm:t>
    </dgm:pt>
    <dgm:pt modelId="{226A7AC5-5FD7-4531-9CD8-4F118E35A76D}" type="sibTrans" cxnId="{07FE83C5-46B2-4880-8D2A-7A041BA06B1D}">
      <dgm:prSet/>
      <dgm:spPr/>
      <dgm:t>
        <a:bodyPr/>
        <a:lstStyle/>
        <a:p>
          <a:endParaRPr lang="sv-SE"/>
        </a:p>
      </dgm:t>
    </dgm:pt>
    <dgm:pt modelId="{C0547F56-AE2F-4583-8986-141C9D2CF3F1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Miljöutbildning</a:t>
          </a:r>
        </a:p>
      </dgm:t>
    </dgm:pt>
    <dgm:pt modelId="{824BCBE0-B2E4-4A7C-BED5-8443652C745C}" type="parTrans" cxnId="{4EF728B1-173E-4029-82CE-F8BD14B0D4D6}">
      <dgm:prSet/>
      <dgm:spPr/>
      <dgm:t>
        <a:bodyPr/>
        <a:lstStyle/>
        <a:p>
          <a:endParaRPr lang="sv-SE"/>
        </a:p>
      </dgm:t>
    </dgm:pt>
    <dgm:pt modelId="{D9B4FE01-FF1B-48A0-86D0-941D187F4561}" type="sibTrans" cxnId="{4EF728B1-173E-4029-82CE-F8BD14B0D4D6}">
      <dgm:prSet/>
      <dgm:spPr/>
      <dgm:t>
        <a:bodyPr/>
        <a:lstStyle/>
        <a:p>
          <a:endParaRPr lang="sv-SE"/>
        </a:p>
      </dgm:t>
    </dgm:pt>
    <dgm:pt modelId="{54CA3A49-1F18-48C5-8354-F0FBB5641A3E}">
      <dgm:prSet phldrT="[Text]"/>
      <dgm:spPr>
        <a:solidFill>
          <a:srgbClr val="A7BCE3"/>
        </a:solidFill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Gemensamt lärande</a:t>
          </a:r>
        </a:p>
      </dgm:t>
    </dgm:pt>
    <dgm:pt modelId="{4C3567B5-7755-4BB2-90F6-F645EBC46B6F}" type="parTrans" cxnId="{3921EC21-48D9-425E-802B-A7BBE5B1D9DB}">
      <dgm:prSet/>
      <dgm:spPr/>
      <dgm:t>
        <a:bodyPr/>
        <a:lstStyle/>
        <a:p>
          <a:endParaRPr lang="sv-SE"/>
        </a:p>
      </dgm:t>
    </dgm:pt>
    <dgm:pt modelId="{C7AD2C6A-2625-48F9-A51F-034498086954}" type="sibTrans" cxnId="{3921EC21-48D9-425E-802B-A7BBE5B1D9DB}">
      <dgm:prSet/>
      <dgm:spPr/>
      <dgm:t>
        <a:bodyPr/>
        <a:lstStyle/>
        <a:p>
          <a:endParaRPr lang="sv-SE"/>
        </a:p>
      </dgm:t>
    </dgm:pt>
    <dgm:pt modelId="{528FD66F-716B-47BA-BF05-EC176A0CFD79}" type="pres">
      <dgm:prSet presAssocID="{8311B7F8-35AC-41DA-BA2C-F8F67C56F58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78790B0-7942-4ABC-BD3C-5CE4B778E5FC}" type="pres">
      <dgm:prSet presAssocID="{C2E6C51E-E7B0-46A5-9CA4-F378DE389D64}" presName="centerShape" presStyleLbl="node0" presStyleIdx="0" presStyleCnt="1"/>
      <dgm:spPr/>
    </dgm:pt>
    <dgm:pt modelId="{2F0DC90D-BD40-4ABF-B6C2-86915DA4D84C}" type="pres">
      <dgm:prSet presAssocID="{48F38CE2-E64D-4736-8C14-61551103950D}" presName="Name9" presStyleLbl="parChTrans1D2" presStyleIdx="0" presStyleCnt="9"/>
      <dgm:spPr/>
    </dgm:pt>
    <dgm:pt modelId="{36DED889-BB63-4768-8CF0-B52322113CA4}" type="pres">
      <dgm:prSet presAssocID="{48F38CE2-E64D-4736-8C14-61551103950D}" presName="connTx" presStyleLbl="parChTrans1D2" presStyleIdx="0" presStyleCnt="9"/>
      <dgm:spPr/>
    </dgm:pt>
    <dgm:pt modelId="{45BDFA6C-0E8E-4FB0-99BC-34F4542AA225}" type="pres">
      <dgm:prSet presAssocID="{6F910FB1-19F9-4D90-92C8-348188485F3A}" presName="node" presStyleLbl="node1" presStyleIdx="0" presStyleCnt="9">
        <dgm:presLayoutVars>
          <dgm:bulletEnabled val="1"/>
        </dgm:presLayoutVars>
      </dgm:prSet>
      <dgm:spPr/>
    </dgm:pt>
    <dgm:pt modelId="{6828BB94-9ED7-465C-9279-3E4A133824D4}" type="pres">
      <dgm:prSet presAssocID="{CF13075B-380C-47D0-9362-CEF539EE5B94}" presName="Name9" presStyleLbl="parChTrans1D2" presStyleIdx="1" presStyleCnt="9"/>
      <dgm:spPr/>
    </dgm:pt>
    <dgm:pt modelId="{9EBA44B3-4318-43C7-A378-8FFD03A30A64}" type="pres">
      <dgm:prSet presAssocID="{CF13075B-380C-47D0-9362-CEF539EE5B94}" presName="connTx" presStyleLbl="parChTrans1D2" presStyleIdx="1" presStyleCnt="9"/>
      <dgm:spPr/>
    </dgm:pt>
    <dgm:pt modelId="{8EAC53AC-9157-4F83-A24F-444B16830D10}" type="pres">
      <dgm:prSet presAssocID="{E4602428-6776-4B71-B083-8C802ABD6F53}" presName="node" presStyleLbl="node1" presStyleIdx="1" presStyleCnt="9">
        <dgm:presLayoutVars>
          <dgm:bulletEnabled val="1"/>
        </dgm:presLayoutVars>
      </dgm:prSet>
      <dgm:spPr/>
    </dgm:pt>
    <dgm:pt modelId="{EA2EB1BA-2E1D-490D-8369-991782F4790A}" type="pres">
      <dgm:prSet presAssocID="{F1C02093-FF8A-48E2-9D18-619469ED9345}" presName="Name9" presStyleLbl="parChTrans1D2" presStyleIdx="2" presStyleCnt="9"/>
      <dgm:spPr/>
    </dgm:pt>
    <dgm:pt modelId="{3F56472F-70A0-4649-A73C-1E13E40B51F4}" type="pres">
      <dgm:prSet presAssocID="{F1C02093-FF8A-48E2-9D18-619469ED9345}" presName="connTx" presStyleLbl="parChTrans1D2" presStyleIdx="2" presStyleCnt="9"/>
      <dgm:spPr/>
    </dgm:pt>
    <dgm:pt modelId="{67165817-D421-4A11-A7C3-600CF89884EB}" type="pres">
      <dgm:prSet presAssocID="{C98F2788-E536-4E3C-9D15-EAAEB31C0ADF}" presName="node" presStyleLbl="node1" presStyleIdx="2" presStyleCnt="9">
        <dgm:presLayoutVars>
          <dgm:bulletEnabled val="1"/>
        </dgm:presLayoutVars>
      </dgm:prSet>
      <dgm:spPr/>
    </dgm:pt>
    <dgm:pt modelId="{F567A54E-D7E5-4B67-AFE0-BF9CD9B00017}" type="pres">
      <dgm:prSet presAssocID="{156B57ED-0ED4-4409-89E1-E290113F2911}" presName="Name9" presStyleLbl="parChTrans1D2" presStyleIdx="3" presStyleCnt="9"/>
      <dgm:spPr/>
    </dgm:pt>
    <dgm:pt modelId="{1DD50EDC-4802-465C-B588-AC244F608D2C}" type="pres">
      <dgm:prSet presAssocID="{156B57ED-0ED4-4409-89E1-E290113F2911}" presName="connTx" presStyleLbl="parChTrans1D2" presStyleIdx="3" presStyleCnt="9"/>
      <dgm:spPr/>
    </dgm:pt>
    <dgm:pt modelId="{87964B9B-9785-47C5-97C7-AD42D17DAF0F}" type="pres">
      <dgm:prSet presAssocID="{0AB6A617-A1ED-4932-A227-A7E54AA4AE62}" presName="node" presStyleLbl="node1" presStyleIdx="3" presStyleCnt="9">
        <dgm:presLayoutVars>
          <dgm:bulletEnabled val="1"/>
        </dgm:presLayoutVars>
      </dgm:prSet>
      <dgm:spPr/>
    </dgm:pt>
    <dgm:pt modelId="{1E3A8B4A-359E-450B-A722-884EC168EC58}" type="pres">
      <dgm:prSet presAssocID="{5203771F-1079-4616-8A5B-9CF0B7C8A412}" presName="Name9" presStyleLbl="parChTrans1D2" presStyleIdx="4" presStyleCnt="9"/>
      <dgm:spPr/>
    </dgm:pt>
    <dgm:pt modelId="{47409E82-2627-4451-BBD4-E02BAEDA7A9D}" type="pres">
      <dgm:prSet presAssocID="{5203771F-1079-4616-8A5B-9CF0B7C8A412}" presName="connTx" presStyleLbl="parChTrans1D2" presStyleIdx="4" presStyleCnt="9"/>
      <dgm:spPr/>
    </dgm:pt>
    <dgm:pt modelId="{69B57AD7-764E-45AE-82E1-994793AD0ADD}" type="pres">
      <dgm:prSet presAssocID="{E8FC9F0D-3CAB-45DA-ABB4-2B5007D212F1}" presName="node" presStyleLbl="node1" presStyleIdx="4" presStyleCnt="9">
        <dgm:presLayoutVars>
          <dgm:bulletEnabled val="1"/>
        </dgm:presLayoutVars>
      </dgm:prSet>
      <dgm:spPr/>
    </dgm:pt>
    <dgm:pt modelId="{FD5E141C-0696-4594-A704-F287BCF8EADA}" type="pres">
      <dgm:prSet presAssocID="{6DADF695-78DB-4C22-B742-E184D1756AAE}" presName="Name9" presStyleLbl="parChTrans1D2" presStyleIdx="5" presStyleCnt="9"/>
      <dgm:spPr/>
    </dgm:pt>
    <dgm:pt modelId="{284D257A-F435-49C6-9913-F0DC4C9FC1AE}" type="pres">
      <dgm:prSet presAssocID="{6DADF695-78DB-4C22-B742-E184D1756AAE}" presName="connTx" presStyleLbl="parChTrans1D2" presStyleIdx="5" presStyleCnt="9"/>
      <dgm:spPr/>
    </dgm:pt>
    <dgm:pt modelId="{96DA125A-8A88-4C39-AA23-37F22775E5BD}" type="pres">
      <dgm:prSet presAssocID="{936BDC30-E472-4453-BECF-A7A251CA819B}" presName="node" presStyleLbl="node1" presStyleIdx="5" presStyleCnt="9">
        <dgm:presLayoutVars>
          <dgm:bulletEnabled val="1"/>
        </dgm:presLayoutVars>
      </dgm:prSet>
      <dgm:spPr/>
    </dgm:pt>
    <dgm:pt modelId="{0D2D4EDA-5272-4D59-BC3F-6D72F9874E3A}" type="pres">
      <dgm:prSet presAssocID="{3EDDB5B5-340A-42B3-9A34-C818DB7DFDC9}" presName="Name9" presStyleLbl="parChTrans1D2" presStyleIdx="6" presStyleCnt="9"/>
      <dgm:spPr/>
    </dgm:pt>
    <dgm:pt modelId="{A962304F-25BC-4C90-8CD5-0810F553365A}" type="pres">
      <dgm:prSet presAssocID="{3EDDB5B5-340A-42B3-9A34-C818DB7DFDC9}" presName="connTx" presStyleLbl="parChTrans1D2" presStyleIdx="6" presStyleCnt="9"/>
      <dgm:spPr/>
    </dgm:pt>
    <dgm:pt modelId="{FEC23C23-DD55-4C8C-9458-7E3F0C9E017F}" type="pres">
      <dgm:prSet presAssocID="{5BCAAB0F-12C4-4879-AD46-5D62ED71BB4E}" presName="node" presStyleLbl="node1" presStyleIdx="6" presStyleCnt="9">
        <dgm:presLayoutVars>
          <dgm:bulletEnabled val="1"/>
        </dgm:presLayoutVars>
      </dgm:prSet>
      <dgm:spPr/>
    </dgm:pt>
    <dgm:pt modelId="{EA57FFE0-0F57-4DC5-8493-9926061C03C4}" type="pres">
      <dgm:prSet presAssocID="{824BCBE0-B2E4-4A7C-BED5-8443652C745C}" presName="Name9" presStyleLbl="parChTrans1D2" presStyleIdx="7" presStyleCnt="9"/>
      <dgm:spPr/>
    </dgm:pt>
    <dgm:pt modelId="{C6A23D65-4223-467A-9910-37D3326A6098}" type="pres">
      <dgm:prSet presAssocID="{824BCBE0-B2E4-4A7C-BED5-8443652C745C}" presName="connTx" presStyleLbl="parChTrans1D2" presStyleIdx="7" presStyleCnt="9"/>
      <dgm:spPr/>
    </dgm:pt>
    <dgm:pt modelId="{0CF7A9EF-F1D0-404A-8929-B3C51936FFB0}" type="pres">
      <dgm:prSet presAssocID="{C0547F56-AE2F-4583-8986-141C9D2CF3F1}" presName="node" presStyleLbl="node1" presStyleIdx="7" presStyleCnt="9">
        <dgm:presLayoutVars>
          <dgm:bulletEnabled val="1"/>
        </dgm:presLayoutVars>
      </dgm:prSet>
      <dgm:spPr/>
    </dgm:pt>
    <dgm:pt modelId="{9D242DC1-4276-455F-B3C1-2D69742C0585}" type="pres">
      <dgm:prSet presAssocID="{4C3567B5-7755-4BB2-90F6-F645EBC46B6F}" presName="Name9" presStyleLbl="parChTrans1D2" presStyleIdx="8" presStyleCnt="9"/>
      <dgm:spPr/>
    </dgm:pt>
    <dgm:pt modelId="{8B4850FC-B3CD-4A44-98BC-90CF1C47CAC1}" type="pres">
      <dgm:prSet presAssocID="{4C3567B5-7755-4BB2-90F6-F645EBC46B6F}" presName="connTx" presStyleLbl="parChTrans1D2" presStyleIdx="8" presStyleCnt="9"/>
      <dgm:spPr/>
    </dgm:pt>
    <dgm:pt modelId="{8FF2AA6B-BFE4-43E9-982E-14B894A778F2}" type="pres">
      <dgm:prSet presAssocID="{54CA3A49-1F18-48C5-8354-F0FBB5641A3E}" presName="node" presStyleLbl="node1" presStyleIdx="8" presStyleCnt="9">
        <dgm:presLayoutVars>
          <dgm:bulletEnabled val="1"/>
        </dgm:presLayoutVars>
      </dgm:prSet>
      <dgm:spPr/>
    </dgm:pt>
  </dgm:ptLst>
  <dgm:cxnLst>
    <dgm:cxn modelId="{33FFDD08-31C2-47D9-964C-8BF6F6684874}" type="presOf" srcId="{6F910FB1-19F9-4D90-92C8-348188485F3A}" destId="{45BDFA6C-0E8E-4FB0-99BC-34F4542AA225}" srcOrd="0" destOrd="0" presId="urn:microsoft.com/office/officeart/2005/8/layout/radial1"/>
    <dgm:cxn modelId="{53515809-43DA-403B-8505-E6A0298D0E20}" type="presOf" srcId="{6DADF695-78DB-4C22-B742-E184D1756AAE}" destId="{284D257A-F435-49C6-9913-F0DC4C9FC1AE}" srcOrd="1" destOrd="0" presId="urn:microsoft.com/office/officeart/2005/8/layout/radial1"/>
    <dgm:cxn modelId="{CBDC1F12-E3C3-49C8-B51C-547E1894F4C4}" type="presOf" srcId="{824BCBE0-B2E4-4A7C-BED5-8443652C745C}" destId="{C6A23D65-4223-467A-9910-37D3326A6098}" srcOrd="1" destOrd="0" presId="urn:microsoft.com/office/officeart/2005/8/layout/radial1"/>
    <dgm:cxn modelId="{9B715E16-869C-4B97-929B-2633C1B5D7A6}" type="presOf" srcId="{156B57ED-0ED4-4409-89E1-E290113F2911}" destId="{F567A54E-D7E5-4B67-AFE0-BF9CD9B00017}" srcOrd="0" destOrd="0" presId="urn:microsoft.com/office/officeart/2005/8/layout/radial1"/>
    <dgm:cxn modelId="{95419B1B-FADD-431C-8D98-D1424F992648}" type="presOf" srcId="{4C3567B5-7755-4BB2-90F6-F645EBC46B6F}" destId="{8B4850FC-B3CD-4A44-98BC-90CF1C47CAC1}" srcOrd="1" destOrd="0" presId="urn:microsoft.com/office/officeart/2005/8/layout/radial1"/>
    <dgm:cxn modelId="{3921EC21-48D9-425E-802B-A7BBE5B1D9DB}" srcId="{C2E6C51E-E7B0-46A5-9CA4-F378DE389D64}" destId="{54CA3A49-1F18-48C5-8354-F0FBB5641A3E}" srcOrd="8" destOrd="0" parTransId="{4C3567B5-7755-4BB2-90F6-F645EBC46B6F}" sibTransId="{C7AD2C6A-2625-48F9-A51F-034498086954}"/>
    <dgm:cxn modelId="{E4B57124-6A28-48E0-BDE1-E35A24CC8273}" srcId="{C2E6C51E-E7B0-46A5-9CA4-F378DE389D64}" destId="{E4602428-6776-4B71-B083-8C802ABD6F53}" srcOrd="1" destOrd="0" parTransId="{CF13075B-380C-47D0-9362-CEF539EE5B94}" sibTransId="{1AED7B5B-DBE2-40F0-9B96-BF000EFC66CC}"/>
    <dgm:cxn modelId="{E3411C2B-00FF-4C60-B0F5-31BA872BF8A0}" type="presOf" srcId="{8311B7F8-35AC-41DA-BA2C-F8F67C56F58D}" destId="{528FD66F-716B-47BA-BF05-EC176A0CFD79}" srcOrd="0" destOrd="0" presId="urn:microsoft.com/office/officeart/2005/8/layout/radial1"/>
    <dgm:cxn modelId="{3886002C-2F3D-4585-8858-88461B3E05D6}" type="presOf" srcId="{F1C02093-FF8A-48E2-9D18-619469ED9345}" destId="{3F56472F-70A0-4649-A73C-1E13E40B51F4}" srcOrd="1" destOrd="0" presId="urn:microsoft.com/office/officeart/2005/8/layout/radial1"/>
    <dgm:cxn modelId="{ACC1F730-6CA2-468A-AA45-31BDEEB3EED0}" type="presOf" srcId="{6DADF695-78DB-4C22-B742-E184D1756AAE}" destId="{FD5E141C-0696-4594-A704-F287BCF8EADA}" srcOrd="0" destOrd="0" presId="urn:microsoft.com/office/officeart/2005/8/layout/radial1"/>
    <dgm:cxn modelId="{A2D2BC34-42FE-4B2C-B0F8-20A8B21233D5}" type="presOf" srcId="{C98F2788-E536-4E3C-9D15-EAAEB31C0ADF}" destId="{67165817-D421-4A11-A7C3-600CF89884EB}" srcOrd="0" destOrd="0" presId="urn:microsoft.com/office/officeart/2005/8/layout/radial1"/>
    <dgm:cxn modelId="{F7E6CE34-2320-4966-8FF4-2500F58F3B36}" type="presOf" srcId="{C2E6C51E-E7B0-46A5-9CA4-F378DE389D64}" destId="{978790B0-7942-4ABC-BD3C-5CE4B778E5FC}" srcOrd="0" destOrd="0" presId="urn:microsoft.com/office/officeart/2005/8/layout/radial1"/>
    <dgm:cxn modelId="{61589540-BC48-4430-927F-F45DACFDB1E5}" type="presOf" srcId="{0AB6A617-A1ED-4932-A227-A7E54AA4AE62}" destId="{87964B9B-9785-47C5-97C7-AD42D17DAF0F}" srcOrd="0" destOrd="0" presId="urn:microsoft.com/office/officeart/2005/8/layout/radial1"/>
    <dgm:cxn modelId="{10260961-0848-452A-B16D-0482F231FD44}" type="presOf" srcId="{824BCBE0-B2E4-4A7C-BED5-8443652C745C}" destId="{EA57FFE0-0F57-4DC5-8493-9926061C03C4}" srcOrd="0" destOrd="0" presId="urn:microsoft.com/office/officeart/2005/8/layout/radial1"/>
    <dgm:cxn modelId="{EAA7BB4A-C64E-4A23-A7C8-D8A3CC23DA56}" type="presOf" srcId="{5BCAAB0F-12C4-4879-AD46-5D62ED71BB4E}" destId="{FEC23C23-DD55-4C8C-9458-7E3F0C9E017F}" srcOrd="0" destOrd="0" presId="urn:microsoft.com/office/officeart/2005/8/layout/radial1"/>
    <dgm:cxn modelId="{242BA750-EB74-48EB-B2A8-65DB550E6414}" type="presOf" srcId="{F1C02093-FF8A-48E2-9D18-619469ED9345}" destId="{EA2EB1BA-2E1D-490D-8369-991782F4790A}" srcOrd="0" destOrd="0" presId="urn:microsoft.com/office/officeart/2005/8/layout/radial1"/>
    <dgm:cxn modelId="{02129174-46F3-4DEA-A652-3D082D01754E}" type="presOf" srcId="{3EDDB5B5-340A-42B3-9A34-C818DB7DFDC9}" destId="{0D2D4EDA-5272-4D59-BC3F-6D72F9874E3A}" srcOrd="0" destOrd="0" presId="urn:microsoft.com/office/officeart/2005/8/layout/radial1"/>
    <dgm:cxn modelId="{CD68957A-E0E7-4EE4-81C6-B7528BA00125}" type="presOf" srcId="{E4602428-6776-4B71-B083-8C802ABD6F53}" destId="{8EAC53AC-9157-4F83-A24F-444B16830D10}" srcOrd="0" destOrd="0" presId="urn:microsoft.com/office/officeart/2005/8/layout/radial1"/>
    <dgm:cxn modelId="{40D59D80-8E82-4088-95DF-1D654FDBF9FB}" type="presOf" srcId="{48F38CE2-E64D-4736-8C14-61551103950D}" destId="{36DED889-BB63-4768-8CF0-B52322113CA4}" srcOrd="1" destOrd="0" presId="urn:microsoft.com/office/officeart/2005/8/layout/radial1"/>
    <dgm:cxn modelId="{76CE6087-D3CA-4E1F-8144-65B6D508821F}" srcId="{C2E6C51E-E7B0-46A5-9CA4-F378DE389D64}" destId="{936BDC30-E472-4453-BECF-A7A251CA819B}" srcOrd="5" destOrd="0" parTransId="{6DADF695-78DB-4C22-B742-E184D1756AAE}" sibTransId="{74E91071-DB1A-459A-94A1-CF303381AABF}"/>
    <dgm:cxn modelId="{6ADF818A-9B31-4562-A111-BF153DBE1EE2}" type="presOf" srcId="{C0547F56-AE2F-4583-8986-141C9D2CF3F1}" destId="{0CF7A9EF-F1D0-404A-8929-B3C51936FFB0}" srcOrd="0" destOrd="0" presId="urn:microsoft.com/office/officeart/2005/8/layout/radial1"/>
    <dgm:cxn modelId="{62BF518B-F441-442D-A853-989F71D5EF49}" type="presOf" srcId="{CF13075B-380C-47D0-9362-CEF539EE5B94}" destId="{6828BB94-9ED7-465C-9279-3E4A133824D4}" srcOrd="0" destOrd="0" presId="urn:microsoft.com/office/officeart/2005/8/layout/radial1"/>
    <dgm:cxn modelId="{D8DC449E-EA0E-458E-A3B6-6A80F5FB3B9C}" type="presOf" srcId="{5203771F-1079-4616-8A5B-9CF0B7C8A412}" destId="{47409E82-2627-4451-BBD4-E02BAEDA7A9D}" srcOrd="1" destOrd="0" presId="urn:microsoft.com/office/officeart/2005/8/layout/radial1"/>
    <dgm:cxn modelId="{D286B7AD-4813-4C25-B963-E8A4DF357951}" srcId="{C2E6C51E-E7B0-46A5-9CA4-F378DE389D64}" destId="{C98F2788-E536-4E3C-9D15-EAAEB31C0ADF}" srcOrd="2" destOrd="0" parTransId="{F1C02093-FF8A-48E2-9D18-619469ED9345}" sibTransId="{973B4274-CDD9-49C2-9CEA-9CABFAF57296}"/>
    <dgm:cxn modelId="{4EF728B1-173E-4029-82CE-F8BD14B0D4D6}" srcId="{C2E6C51E-E7B0-46A5-9CA4-F378DE389D64}" destId="{C0547F56-AE2F-4583-8986-141C9D2CF3F1}" srcOrd="7" destOrd="0" parTransId="{824BCBE0-B2E4-4A7C-BED5-8443652C745C}" sibTransId="{D9B4FE01-FF1B-48A0-86D0-941D187F4561}"/>
    <dgm:cxn modelId="{01F464BB-D39F-4264-8B77-AD30590C04E4}" type="presOf" srcId="{936BDC30-E472-4453-BECF-A7A251CA819B}" destId="{96DA125A-8A88-4C39-AA23-37F22775E5BD}" srcOrd="0" destOrd="0" presId="urn:microsoft.com/office/officeart/2005/8/layout/radial1"/>
    <dgm:cxn modelId="{07FE83C5-46B2-4880-8D2A-7A041BA06B1D}" srcId="{C2E6C51E-E7B0-46A5-9CA4-F378DE389D64}" destId="{5BCAAB0F-12C4-4879-AD46-5D62ED71BB4E}" srcOrd="6" destOrd="0" parTransId="{3EDDB5B5-340A-42B3-9A34-C818DB7DFDC9}" sibTransId="{226A7AC5-5FD7-4531-9CD8-4F118E35A76D}"/>
    <dgm:cxn modelId="{412A17CA-7F4A-4A21-B3ED-8E9FE9CAEA7F}" type="presOf" srcId="{4C3567B5-7755-4BB2-90F6-F645EBC46B6F}" destId="{9D242DC1-4276-455F-B3C1-2D69742C0585}" srcOrd="0" destOrd="0" presId="urn:microsoft.com/office/officeart/2005/8/layout/radial1"/>
    <dgm:cxn modelId="{9C2BFCD4-8662-4153-A94C-27F8D3231AC2}" type="presOf" srcId="{CF13075B-380C-47D0-9362-CEF539EE5B94}" destId="{9EBA44B3-4318-43C7-A378-8FFD03A30A64}" srcOrd="1" destOrd="0" presId="urn:microsoft.com/office/officeart/2005/8/layout/radial1"/>
    <dgm:cxn modelId="{01A008DC-F614-404F-B6CF-9CE563DA07A1}" type="presOf" srcId="{48F38CE2-E64D-4736-8C14-61551103950D}" destId="{2F0DC90D-BD40-4ABF-B6C2-86915DA4D84C}" srcOrd="0" destOrd="0" presId="urn:microsoft.com/office/officeart/2005/8/layout/radial1"/>
    <dgm:cxn modelId="{DB6472DE-D422-4EAD-A8D3-6D0A597C12E0}" srcId="{C2E6C51E-E7B0-46A5-9CA4-F378DE389D64}" destId="{E8FC9F0D-3CAB-45DA-ABB4-2B5007D212F1}" srcOrd="4" destOrd="0" parTransId="{5203771F-1079-4616-8A5B-9CF0B7C8A412}" sibTransId="{3D6791A2-3DFC-4F9C-B154-4A81A2F7F8A5}"/>
    <dgm:cxn modelId="{CEB426DF-AA6C-4C2E-91EF-B23850FF3624}" type="presOf" srcId="{54CA3A49-1F18-48C5-8354-F0FBB5641A3E}" destId="{8FF2AA6B-BFE4-43E9-982E-14B894A778F2}" srcOrd="0" destOrd="0" presId="urn:microsoft.com/office/officeart/2005/8/layout/radial1"/>
    <dgm:cxn modelId="{2C95AFE3-9BE3-4EC6-9D0E-77E3B351991C}" type="presOf" srcId="{5203771F-1079-4616-8A5B-9CF0B7C8A412}" destId="{1E3A8B4A-359E-450B-A722-884EC168EC58}" srcOrd="0" destOrd="0" presId="urn:microsoft.com/office/officeart/2005/8/layout/radial1"/>
    <dgm:cxn modelId="{54E219E7-7728-481A-993A-C15300A99753}" srcId="{C2E6C51E-E7B0-46A5-9CA4-F378DE389D64}" destId="{6F910FB1-19F9-4D90-92C8-348188485F3A}" srcOrd="0" destOrd="0" parTransId="{48F38CE2-E64D-4736-8C14-61551103950D}" sibTransId="{8AD6AB94-2B5C-4C5F-96A8-800ED971D84A}"/>
    <dgm:cxn modelId="{5FDDD1E9-1A67-46D5-85D3-9CE6178C4B0A}" type="presOf" srcId="{E8FC9F0D-3CAB-45DA-ABB4-2B5007D212F1}" destId="{69B57AD7-764E-45AE-82E1-994793AD0ADD}" srcOrd="0" destOrd="0" presId="urn:microsoft.com/office/officeart/2005/8/layout/radial1"/>
    <dgm:cxn modelId="{331D61EE-DEC6-49FB-A0B9-3C21368CC9F2}" type="presOf" srcId="{156B57ED-0ED4-4409-89E1-E290113F2911}" destId="{1DD50EDC-4802-465C-B588-AC244F608D2C}" srcOrd="1" destOrd="0" presId="urn:microsoft.com/office/officeart/2005/8/layout/radial1"/>
    <dgm:cxn modelId="{A45865FB-94C0-4C86-9A08-DEAE4E45721A}" type="presOf" srcId="{3EDDB5B5-340A-42B3-9A34-C818DB7DFDC9}" destId="{A962304F-25BC-4C90-8CD5-0810F553365A}" srcOrd="1" destOrd="0" presId="urn:microsoft.com/office/officeart/2005/8/layout/radial1"/>
    <dgm:cxn modelId="{E116F4FB-96D7-456D-81CC-783D162F94F1}" srcId="{8311B7F8-35AC-41DA-BA2C-F8F67C56F58D}" destId="{C2E6C51E-E7B0-46A5-9CA4-F378DE389D64}" srcOrd="0" destOrd="0" parTransId="{69BF7B23-BE6F-4DAF-A74C-7FAE89CA8CC9}" sibTransId="{19911E96-3605-45C2-B586-A71FEB063E49}"/>
    <dgm:cxn modelId="{2F9470FD-8EC2-4A2F-87F1-9E1C212E0211}" srcId="{C2E6C51E-E7B0-46A5-9CA4-F378DE389D64}" destId="{0AB6A617-A1ED-4932-A227-A7E54AA4AE62}" srcOrd="3" destOrd="0" parTransId="{156B57ED-0ED4-4409-89E1-E290113F2911}" sibTransId="{8E7AD03F-B2C7-4D82-88FF-C2FF448DC358}"/>
    <dgm:cxn modelId="{43188192-EAE2-4A38-8960-BB441217753E}" type="presParOf" srcId="{528FD66F-716B-47BA-BF05-EC176A0CFD79}" destId="{978790B0-7942-4ABC-BD3C-5CE4B778E5FC}" srcOrd="0" destOrd="0" presId="urn:microsoft.com/office/officeart/2005/8/layout/radial1"/>
    <dgm:cxn modelId="{A78C0477-0B89-495D-B34E-B363C8FB8844}" type="presParOf" srcId="{528FD66F-716B-47BA-BF05-EC176A0CFD79}" destId="{2F0DC90D-BD40-4ABF-B6C2-86915DA4D84C}" srcOrd="1" destOrd="0" presId="urn:microsoft.com/office/officeart/2005/8/layout/radial1"/>
    <dgm:cxn modelId="{4706C410-EE51-478C-80F6-44716625EFE4}" type="presParOf" srcId="{2F0DC90D-BD40-4ABF-B6C2-86915DA4D84C}" destId="{36DED889-BB63-4768-8CF0-B52322113CA4}" srcOrd="0" destOrd="0" presId="urn:microsoft.com/office/officeart/2005/8/layout/radial1"/>
    <dgm:cxn modelId="{51129632-E8B4-4EB2-8B3D-CEF62B35AB46}" type="presParOf" srcId="{528FD66F-716B-47BA-BF05-EC176A0CFD79}" destId="{45BDFA6C-0E8E-4FB0-99BC-34F4542AA225}" srcOrd="2" destOrd="0" presId="urn:microsoft.com/office/officeart/2005/8/layout/radial1"/>
    <dgm:cxn modelId="{AF299B3B-2A2C-428E-B730-3BC73CBC25E9}" type="presParOf" srcId="{528FD66F-716B-47BA-BF05-EC176A0CFD79}" destId="{6828BB94-9ED7-465C-9279-3E4A133824D4}" srcOrd="3" destOrd="0" presId="urn:microsoft.com/office/officeart/2005/8/layout/radial1"/>
    <dgm:cxn modelId="{DAC5A742-68B4-4CD5-A04F-504A91108B3F}" type="presParOf" srcId="{6828BB94-9ED7-465C-9279-3E4A133824D4}" destId="{9EBA44B3-4318-43C7-A378-8FFD03A30A64}" srcOrd="0" destOrd="0" presId="urn:microsoft.com/office/officeart/2005/8/layout/radial1"/>
    <dgm:cxn modelId="{3951F0B5-368C-4D02-B086-6CFAB293FFC6}" type="presParOf" srcId="{528FD66F-716B-47BA-BF05-EC176A0CFD79}" destId="{8EAC53AC-9157-4F83-A24F-444B16830D10}" srcOrd="4" destOrd="0" presId="urn:microsoft.com/office/officeart/2005/8/layout/radial1"/>
    <dgm:cxn modelId="{5F403220-D655-4F7E-BFFE-85945DF444C4}" type="presParOf" srcId="{528FD66F-716B-47BA-BF05-EC176A0CFD79}" destId="{EA2EB1BA-2E1D-490D-8369-991782F4790A}" srcOrd="5" destOrd="0" presId="urn:microsoft.com/office/officeart/2005/8/layout/radial1"/>
    <dgm:cxn modelId="{708F6C35-9001-48F1-AFDC-8FCBAF2FD548}" type="presParOf" srcId="{EA2EB1BA-2E1D-490D-8369-991782F4790A}" destId="{3F56472F-70A0-4649-A73C-1E13E40B51F4}" srcOrd="0" destOrd="0" presId="urn:microsoft.com/office/officeart/2005/8/layout/radial1"/>
    <dgm:cxn modelId="{6BF6D2E1-B13B-49EA-98A4-F060308102B7}" type="presParOf" srcId="{528FD66F-716B-47BA-BF05-EC176A0CFD79}" destId="{67165817-D421-4A11-A7C3-600CF89884EB}" srcOrd="6" destOrd="0" presId="urn:microsoft.com/office/officeart/2005/8/layout/radial1"/>
    <dgm:cxn modelId="{0B207601-2342-42EE-AA14-4209618E5556}" type="presParOf" srcId="{528FD66F-716B-47BA-BF05-EC176A0CFD79}" destId="{F567A54E-D7E5-4B67-AFE0-BF9CD9B00017}" srcOrd="7" destOrd="0" presId="urn:microsoft.com/office/officeart/2005/8/layout/radial1"/>
    <dgm:cxn modelId="{7FBAF5F4-73B8-4D06-B71A-5D66184B1B3B}" type="presParOf" srcId="{F567A54E-D7E5-4B67-AFE0-BF9CD9B00017}" destId="{1DD50EDC-4802-465C-B588-AC244F608D2C}" srcOrd="0" destOrd="0" presId="urn:microsoft.com/office/officeart/2005/8/layout/radial1"/>
    <dgm:cxn modelId="{33A900DF-E9DD-42D9-8B5D-AA6BCE2826F0}" type="presParOf" srcId="{528FD66F-716B-47BA-BF05-EC176A0CFD79}" destId="{87964B9B-9785-47C5-97C7-AD42D17DAF0F}" srcOrd="8" destOrd="0" presId="urn:microsoft.com/office/officeart/2005/8/layout/radial1"/>
    <dgm:cxn modelId="{1CB894B1-B1D1-4EA8-88A2-1A406AB0BFF2}" type="presParOf" srcId="{528FD66F-716B-47BA-BF05-EC176A0CFD79}" destId="{1E3A8B4A-359E-450B-A722-884EC168EC58}" srcOrd="9" destOrd="0" presId="urn:microsoft.com/office/officeart/2005/8/layout/radial1"/>
    <dgm:cxn modelId="{5AD9BD30-7D54-4D77-AC70-AF2FFDF45699}" type="presParOf" srcId="{1E3A8B4A-359E-450B-A722-884EC168EC58}" destId="{47409E82-2627-4451-BBD4-E02BAEDA7A9D}" srcOrd="0" destOrd="0" presId="urn:microsoft.com/office/officeart/2005/8/layout/radial1"/>
    <dgm:cxn modelId="{F31A8DE7-0904-4E17-8D47-61E09FAC05C8}" type="presParOf" srcId="{528FD66F-716B-47BA-BF05-EC176A0CFD79}" destId="{69B57AD7-764E-45AE-82E1-994793AD0ADD}" srcOrd="10" destOrd="0" presId="urn:microsoft.com/office/officeart/2005/8/layout/radial1"/>
    <dgm:cxn modelId="{719447E0-F6F3-4209-857D-6B48A0F97B6C}" type="presParOf" srcId="{528FD66F-716B-47BA-BF05-EC176A0CFD79}" destId="{FD5E141C-0696-4594-A704-F287BCF8EADA}" srcOrd="11" destOrd="0" presId="urn:microsoft.com/office/officeart/2005/8/layout/radial1"/>
    <dgm:cxn modelId="{A82D6436-EF95-4E56-85E9-F3954E37DDBC}" type="presParOf" srcId="{FD5E141C-0696-4594-A704-F287BCF8EADA}" destId="{284D257A-F435-49C6-9913-F0DC4C9FC1AE}" srcOrd="0" destOrd="0" presId="urn:microsoft.com/office/officeart/2005/8/layout/radial1"/>
    <dgm:cxn modelId="{2821C085-CDE3-469F-B8E7-C4963652A457}" type="presParOf" srcId="{528FD66F-716B-47BA-BF05-EC176A0CFD79}" destId="{96DA125A-8A88-4C39-AA23-37F22775E5BD}" srcOrd="12" destOrd="0" presId="urn:microsoft.com/office/officeart/2005/8/layout/radial1"/>
    <dgm:cxn modelId="{900C90E3-9FE0-4A48-B355-A775C5F4930D}" type="presParOf" srcId="{528FD66F-716B-47BA-BF05-EC176A0CFD79}" destId="{0D2D4EDA-5272-4D59-BC3F-6D72F9874E3A}" srcOrd="13" destOrd="0" presId="urn:microsoft.com/office/officeart/2005/8/layout/radial1"/>
    <dgm:cxn modelId="{543CB1EC-9369-49D0-81F1-B30EBB3A2499}" type="presParOf" srcId="{0D2D4EDA-5272-4D59-BC3F-6D72F9874E3A}" destId="{A962304F-25BC-4C90-8CD5-0810F553365A}" srcOrd="0" destOrd="0" presId="urn:microsoft.com/office/officeart/2005/8/layout/radial1"/>
    <dgm:cxn modelId="{ECA1ED0A-BB10-4952-AEF3-40D00DAD7A82}" type="presParOf" srcId="{528FD66F-716B-47BA-BF05-EC176A0CFD79}" destId="{FEC23C23-DD55-4C8C-9458-7E3F0C9E017F}" srcOrd="14" destOrd="0" presId="urn:microsoft.com/office/officeart/2005/8/layout/radial1"/>
    <dgm:cxn modelId="{AD82CC67-9388-41C9-8855-EA7DA2231449}" type="presParOf" srcId="{528FD66F-716B-47BA-BF05-EC176A0CFD79}" destId="{EA57FFE0-0F57-4DC5-8493-9926061C03C4}" srcOrd="15" destOrd="0" presId="urn:microsoft.com/office/officeart/2005/8/layout/radial1"/>
    <dgm:cxn modelId="{34F9F52F-71B2-4735-A287-2C515EF361C8}" type="presParOf" srcId="{EA57FFE0-0F57-4DC5-8493-9926061C03C4}" destId="{C6A23D65-4223-467A-9910-37D3326A6098}" srcOrd="0" destOrd="0" presId="urn:microsoft.com/office/officeart/2005/8/layout/radial1"/>
    <dgm:cxn modelId="{B7FC9A85-F8B1-4BE2-8B13-BD2704405C39}" type="presParOf" srcId="{528FD66F-716B-47BA-BF05-EC176A0CFD79}" destId="{0CF7A9EF-F1D0-404A-8929-B3C51936FFB0}" srcOrd="16" destOrd="0" presId="urn:microsoft.com/office/officeart/2005/8/layout/radial1"/>
    <dgm:cxn modelId="{799BE729-0CD7-41A1-9278-08E6B6757485}" type="presParOf" srcId="{528FD66F-716B-47BA-BF05-EC176A0CFD79}" destId="{9D242DC1-4276-455F-B3C1-2D69742C0585}" srcOrd="17" destOrd="0" presId="urn:microsoft.com/office/officeart/2005/8/layout/radial1"/>
    <dgm:cxn modelId="{AFF27148-8040-4627-9209-72DB44944336}" type="presParOf" srcId="{9D242DC1-4276-455F-B3C1-2D69742C0585}" destId="{8B4850FC-B3CD-4A44-98BC-90CF1C47CAC1}" srcOrd="0" destOrd="0" presId="urn:microsoft.com/office/officeart/2005/8/layout/radial1"/>
    <dgm:cxn modelId="{91E09B43-1199-47A5-AF53-DB44466C59B8}" type="presParOf" srcId="{528FD66F-716B-47BA-BF05-EC176A0CFD79}" destId="{8FF2AA6B-BFE4-43E9-982E-14B894A778F2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EC66C-725E-4F2B-A882-1AC56DF3CCF5}">
      <dsp:nvSpPr>
        <dsp:cNvPr id="0" name=""/>
        <dsp:cNvSpPr/>
      </dsp:nvSpPr>
      <dsp:spPr>
        <a:xfrm>
          <a:off x="884902" y="1354666"/>
          <a:ext cx="4064000" cy="4064000"/>
        </a:xfrm>
        <a:prstGeom prst="ellipse">
          <a:avLst/>
        </a:prstGeom>
        <a:solidFill>
          <a:srgbClr val="4472C4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EA26A-9CEA-4036-B952-57ADB42653A9}">
      <dsp:nvSpPr>
        <dsp:cNvPr id="0" name=""/>
        <dsp:cNvSpPr/>
      </dsp:nvSpPr>
      <dsp:spPr>
        <a:xfrm>
          <a:off x="1697702" y="2167466"/>
          <a:ext cx="2438400" cy="2438400"/>
        </a:xfrm>
        <a:prstGeom prst="ellipse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BD8F7-417F-4D68-B4B0-FB8C1130EDBB}">
      <dsp:nvSpPr>
        <dsp:cNvPr id="0" name=""/>
        <dsp:cNvSpPr/>
      </dsp:nvSpPr>
      <dsp:spPr>
        <a:xfrm>
          <a:off x="2510502" y="2980266"/>
          <a:ext cx="812800" cy="812800"/>
        </a:xfrm>
        <a:prstGeom prst="ellipse">
          <a:avLst/>
        </a:prstGeom>
        <a:solidFill>
          <a:srgbClr val="DAA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90A7C-A59B-4D2F-935D-01BA9CDB2928}">
      <dsp:nvSpPr>
        <dsp:cNvPr id="0" name=""/>
        <dsp:cNvSpPr/>
      </dsp:nvSpPr>
      <dsp:spPr>
        <a:xfrm>
          <a:off x="5596670" y="34682"/>
          <a:ext cx="3860922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rgbClr val="DAA600"/>
              </a:solidFill>
            </a:rPr>
            <a:t>Resurssmart verksamhet i praktiken – </a:t>
          </a:r>
          <a:br>
            <a:rPr lang="sv-SE" sz="1600" kern="1200" dirty="0">
              <a:solidFill>
                <a:srgbClr val="DAA600"/>
              </a:solidFill>
            </a:rPr>
          </a:br>
          <a:r>
            <a:rPr lang="sv-SE" sz="1600" kern="1200" dirty="0">
              <a:solidFill>
                <a:srgbClr val="DAA600"/>
              </a:solidFill>
            </a:rPr>
            <a:t>skapa resultat och verksamhetsutveckling</a:t>
          </a:r>
        </a:p>
      </dsp:txBody>
      <dsp:txXfrm>
        <a:off x="5596670" y="34682"/>
        <a:ext cx="3860922" cy="1185333"/>
      </dsp:txXfrm>
    </dsp:sp>
    <dsp:sp modelId="{0DD0D0CB-5312-4E3F-BFE9-456EE562AD07}">
      <dsp:nvSpPr>
        <dsp:cNvPr id="0" name=""/>
        <dsp:cNvSpPr/>
      </dsp:nvSpPr>
      <dsp:spPr>
        <a:xfrm>
          <a:off x="5118236" y="592666"/>
          <a:ext cx="50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50AC7-D5C7-412B-8DC5-F9EDE8477E2A}">
      <dsp:nvSpPr>
        <dsp:cNvPr id="0" name=""/>
        <dsp:cNvSpPr/>
      </dsp:nvSpPr>
      <dsp:spPr>
        <a:xfrm rot="5400000">
          <a:off x="2619892" y="890354"/>
          <a:ext cx="2793322" cy="2199301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CC280-194D-484F-8AF2-3B4BAB0C2CAB}">
      <dsp:nvSpPr>
        <dsp:cNvPr id="0" name=""/>
        <dsp:cNvSpPr/>
      </dsp:nvSpPr>
      <dsp:spPr>
        <a:xfrm>
          <a:off x="5593124" y="1220502"/>
          <a:ext cx="2515839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rgbClr val="70AD47"/>
              </a:solidFill>
            </a:rPr>
            <a:t>Resurssmart ledarskap – </a:t>
          </a:r>
          <a:br>
            <a:rPr lang="sv-SE" sz="1600" kern="1200" dirty="0">
              <a:solidFill>
                <a:srgbClr val="70AD47"/>
              </a:solidFill>
            </a:rPr>
          </a:br>
          <a:r>
            <a:rPr lang="sv-SE" sz="1600" kern="1200" dirty="0">
              <a:solidFill>
                <a:srgbClr val="70AD47"/>
              </a:solidFill>
            </a:rPr>
            <a:t>se möjligheter och skala upp</a:t>
          </a:r>
        </a:p>
      </dsp:txBody>
      <dsp:txXfrm>
        <a:off x="5593124" y="1220502"/>
        <a:ext cx="2515839" cy="1185333"/>
      </dsp:txXfrm>
    </dsp:sp>
    <dsp:sp modelId="{9EE51A4A-5F15-4077-B6D8-6F96AF4C0E79}">
      <dsp:nvSpPr>
        <dsp:cNvPr id="0" name=""/>
        <dsp:cNvSpPr/>
      </dsp:nvSpPr>
      <dsp:spPr>
        <a:xfrm>
          <a:off x="5118236" y="1778000"/>
          <a:ext cx="50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EBB9F-A5E1-48F7-B617-6940BF255E83}">
      <dsp:nvSpPr>
        <dsp:cNvPr id="0" name=""/>
        <dsp:cNvSpPr/>
      </dsp:nvSpPr>
      <dsp:spPr>
        <a:xfrm rot="5400000">
          <a:off x="3219467" y="2057196"/>
          <a:ext cx="2176678" cy="1616794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27177-C914-4309-92DF-D7EE57B84515}">
      <dsp:nvSpPr>
        <dsp:cNvPr id="0" name=""/>
        <dsp:cNvSpPr/>
      </dsp:nvSpPr>
      <dsp:spPr>
        <a:xfrm>
          <a:off x="5600988" y="2388245"/>
          <a:ext cx="2965155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rgbClr val="4472C4"/>
              </a:solidFill>
            </a:rPr>
            <a:t>Resurssmart hållbarhetsarbete – mål och strategiskt arbete</a:t>
          </a:r>
        </a:p>
      </dsp:txBody>
      <dsp:txXfrm>
        <a:off x="5600988" y="2388245"/>
        <a:ext cx="2965155" cy="1185333"/>
      </dsp:txXfrm>
    </dsp:sp>
    <dsp:sp modelId="{2C0D2C3B-9F17-4D8F-9ABA-D1B18201E49D}">
      <dsp:nvSpPr>
        <dsp:cNvPr id="0" name=""/>
        <dsp:cNvSpPr/>
      </dsp:nvSpPr>
      <dsp:spPr>
        <a:xfrm>
          <a:off x="5118236" y="2963333"/>
          <a:ext cx="50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9EB92-A9A0-45A4-80B3-F309EA527281}">
      <dsp:nvSpPr>
        <dsp:cNvPr id="0" name=""/>
        <dsp:cNvSpPr/>
      </dsp:nvSpPr>
      <dsp:spPr>
        <a:xfrm rot="5400000">
          <a:off x="3819788" y="3223090"/>
          <a:ext cx="1555157" cy="1034288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790B0-7942-4ABC-BD3C-5CE4B778E5FC}">
      <dsp:nvSpPr>
        <dsp:cNvPr id="0" name=""/>
        <dsp:cNvSpPr/>
      </dsp:nvSpPr>
      <dsp:spPr>
        <a:xfrm>
          <a:off x="3709793" y="2281043"/>
          <a:ext cx="1750789" cy="1750789"/>
        </a:xfrm>
        <a:prstGeom prst="ellipse">
          <a:avLst/>
        </a:prstGeom>
        <a:solidFill>
          <a:srgbClr val="DAA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Resurssmart verksamhet i praktiken</a:t>
          </a:r>
        </a:p>
      </dsp:txBody>
      <dsp:txXfrm>
        <a:off x="3966190" y="2537440"/>
        <a:ext cx="1237995" cy="1237995"/>
      </dsp:txXfrm>
    </dsp:sp>
    <dsp:sp modelId="{2F0DC90D-BD40-4ABF-B6C2-86915DA4D84C}">
      <dsp:nvSpPr>
        <dsp:cNvPr id="0" name=""/>
        <dsp:cNvSpPr/>
      </dsp:nvSpPr>
      <dsp:spPr>
        <a:xfrm rot="16200000">
          <a:off x="4321762" y="2000435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572016" y="2004446"/>
        <a:ext cx="26342" cy="26342"/>
      </dsp:txXfrm>
    </dsp:sp>
    <dsp:sp modelId="{45BDFA6C-0E8E-4FB0-99BC-34F4542AA225}">
      <dsp:nvSpPr>
        <dsp:cNvPr id="0" name=""/>
        <dsp:cNvSpPr/>
      </dsp:nvSpPr>
      <dsp:spPr>
        <a:xfrm>
          <a:off x="3709793" y="3402"/>
          <a:ext cx="1750789" cy="175078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chemeClr val="tx1"/>
              </a:solidFill>
            </a:rPr>
            <a:t>Workshops</a:t>
          </a:r>
        </a:p>
      </dsp:txBody>
      <dsp:txXfrm>
        <a:off x="3966190" y="259799"/>
        <a:ext cx="1237995" cy="1237995"/>
      </dsp:txXfrm>
    </dsp:sp>
    <dsp:sp modelId="{F567A54E-D7E5-4B67-AFE0-BF9CD9B00017}">
      <dsp:nvSpPr>
        <dsp:cNvPr id="0" name=""/>
        <dsp:cNvSpPr/>
      </dsp:nvSpPr>
      <dsp:spPr>
        <a:xfrm rot="19800000">
          <a:off x="5308009" y="2569845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5558264" y="2573856"/>
        <a:ext cx="26342" cy="26342"/>
      </dsp:txXfrm>
    </dsp:sp>
    <dsp:sp modelId="{87964B9B-9785-47C5-97C7-AD42D17DAF0F}">
      <dsp:nvSpPr>
        <dsp:cNvPr id="0" name=""/>
        <dsp:cNvSpPr/>
      </dsp:nvSpPr>
      <dsp:spPr>
        <a:xfrm>
          <a:off x="5682288" y="1142223"/>
          <a:ext cx="1750789" cy="175078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chemeClr val="tx1"/>
              </a:solidFill>
            </a:rPr>
            <a:t>Handlingsplan</a:t>
          </a:r>
        </a:p>
      </dsp:txBody>
      <dsp:txXfrm>
        <a:off x="5938685" y="1398620"/>
        <a:ext cx="1237995" cy="1237995"/>
      </dsp:txXfrm>
    </dsp:sp>
    <dsp:sp modelId="{1E3A8B4A-359E-450B-A722-884EC168EC58}">
      <dsp:nvSpPr>
        <dsp:cNvPr id="0" name=""/>
        <dsp:cNvSpPr/>
      </dsp:nvSpPr>
      <dsp:spPr>
        <a:xfrm rot="1800000">
          <a:off x="5308009" y="3708666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5558264" y="3712677"/>
        <a:ext cx="26342" cy="26342"/>
      </dsp:txXfrm>
    </dsp:sp>
    <dsp:sp modelId="{69B57AD7-764E-45AE-82E1-994793AD0ADD}">
      <dsp:nvSpPr>
        <dsp:cNvPr id="0" name=""/>
        <dsp:cNvSpPr/>
      </dsp:nvSpPr>
      <dsp:spPr>
        <a:xfrm>
          <a:off x="5682288" y="3419864"/>
          <a:ext cx="1750789" cy="175078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chemeClr val="tx1"/>
              </a:solidFill>
            </a:rPr>
            <a:t>Uppföljning</a:t>
          </a:r>
        </a:p>
      </dsp:txBody>
      <dsp:txXfrm>
        <a:off x="5938685" y="3676261"/>
        <a:ext cx="1237995" cy="1237995"/>
      </dsp:txXfrm>
    </dsp:sp>
    <dsp:sp modelId="{B80ED931-63B8-4236-A7E2-2B1BC15B1E30}">
      <dsp:nvSpPr>
        <dsp:cNvPr id="0" name=""/>
        <dsp:cNvSpPr/>
      </dsp:nvSpPr>
      <dsp:spPr>
        <a:xfrm rot="5400000">
          <a:off x="4321762" y="4278076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572016" y="4282087"/>
        <a:ext cx="26342" cy="26342"/>
      </dsp:txXfrm>
    </dsp:sp>
    <dsp:sp modelId="{6AE73BAC-E368-4D2D-B41D-B6883F25267E}">
      <dsp:nvSpPr>
        <dsp:cNvPr id="0" name=""/>
        <dsp:cNvSpPr/>
      </dsp:nvSpPr>
      <dsp:spPr>
        <a:xfrm>
          <a:off x="3709793" y="4558685"/>
          <a:ext cx="1750789" cy="175078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chemeClr val="tx1"/>
              </a:solidFill>
            </a:rPr>
            <a:t>Stöd för löpande arbete</a:t>
          </a:r>
        </a:p>
      </dsp:txBody>
      <dsp:txXfrm>
        <a:off x="3966190" y="4815082"/>
        <a:ext cx="1237995" cy="1237995"/>
      </dsp:txXfrm>
    </dsp:sp>
    <dsp:sp modelId="{8615CA46-220C-4ED2-A95D-FA6502679564}">
      <dsp:nvSpPr>
        <dsp:cNvPr id="0" name=""/>
        <dsp:cNvSpPr/>
      </dsp:nvSpPr>
      <dsp:spPr>
        <a:xfrm rot="9000000">
          <a:off x="3335514" y="3708666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3585769" y="3712677"/>
        <a:ext cx="26342" cy="26342"/>
      </dsp:txXfrm>
    </dsp:sp>
    <dsp:sp modelId="{C039FECD-8789-4188-BE68-95C47EDC8F6B}">
      <dsp:nvSpPr>
        <dsp:cNvPr id="0" name=""/>
        <dsp:cNvSpPr/>
      </dsp:nvSpPr>
      <dsp:spPr>
        <a:xfrm>
          <a:off x="1737297" y="3419864"/>
          <a:ext cx="1750789" cy="175078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chemeClr val="tx1"/>
              </a:solidFill>
            </a:rPr>
            <a:t>Förankring i förvaltnings-ledningen</a:t>
          </a:r>
        </a:p>
      </dsp:txBody>
      <dsp:txXfrm>
        <a:off x="1993694" y="3676261"/>
        <a:ext cx="1237995" cy="1237995"/>
      </dsp:txXfrm>
    </dsp:sp>
    <dsp:sp modelId="{45C695C4-6C21-40C8-8245-A5BD94E4CB51}">
      <dsp:nvSpPr>
        <dsp:cNvPr id="0" name=""/>
        <dsp:cNvSpPr/>
      </dsp:nvSpPr>
      <dsp:spPr>
        <a:xfrm rot="12600000">
          <a:off x="3335514" y="2569845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3585769" y="2573856"/>
        <a:ext cx="26342" cy="26342"/>
      </dsp:txXfrm>
    </dsp:sp>
    <dsp:sp modelId="{E1E2D2E8-04A7-4147-97C8-91F2DEFA18EB}">
      <dsp:nvSpPr>
        <dsp:cNvPr id="0" name=""/>
        <dsp:cNvSpPr/>
      </dsp:nvSpPr>
      <dsp:spPr>
        <a:xfrm>
          <a:off x="1737297" y="1142223"/>
          <a:ext cx="1750789" cy="175078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solidFill>
                <a:schemeClr val="tx1"/>
              </a:solidFill>
            </a:rPr>
            <a:t>Involvera </a:t>
          </a:r>
          <a:r>
            <a:rPr lang="sv-SE" sz="1600" kern="1200" dirty="0" err="1">
              <a:solidFill>
                <a:schemeClr val="tx1"/>
              </a:solidFill>
            </a:rPr>
            <a:t>hållbarhets-samordnaren</a:t>
          </a:r>
          <a:endParaRPr lang="sv-SE" sz="1600" kern="1200" dirty="0">
            <a:solidFill>
              <a:schemeClr val="tx1"/>
            </a:solidFill>
          </a:endParaRPr>
        </a:p>
      </dsp:txBody>
      <dsp:txXfrm>
        <a:off x="1993694" y="1398620"/>
        <a:ext cx="1237995" cy="12379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790B0-7942-4ABC-BD3C-5CE4B778E5FC}">
      <dsp:nvSpPr>
        <dsp:cNvPr id="0" name=""/>
        <dsp:cNvSpPr/>
      </dsp:nvSpPr>
      <dsp:spPr>
        <a:xfrm>
          <a:off x="3709793" y="2281043"/>
          <a:ext cx="1750789" cy="1750789"/>
        </a:xfrm>
        <a:prstGeom prst="ellipse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Resurssmart ledarskap</a:t>
          </a:r>
        </a:p>
      </dsp:txBody>
      <dsp:txXfrm>
        <a:off x="3966190" y="2537440"/>
        <a:ext cx="1237995" cy="1237995"/>
      </dsp:txXfrm>
    </dsp:sp>
    <dsp:sp modelId="{2F0DC90D-BD40-4ABF-B6C2-86915DA4D84C}">
      <dsp:nvSpPr>
        <dsp:cNvPr id="0" name=""/>
        <dsp:cNvSpPr/>
      </dsp:nvSpPr>
      <dsp:spPr>
        <a:xfrm rot="16200000">
          <a:off x="4321762" y="2000435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572016" y="2004446"/>
        <a:ext cx="26342" cy="26342"/>
      </dsp:txXfrm>
    </dsp:sp>
    <dsp:sp modelId="{45BDFA6C-0E8E-4FB0-99BC-34F4542AA225}">
      <dsp:nvSpPr>
        <dsp:cNvPr id="0" name=""/>
        <dsp:cNvSpPr/>
      </dsp:nvSpPr>
      <dsp:spPr>
        <a:xfrm>
          <a:off x="3709793" y="3402"/>
          <a:ext cx="1750789" cy="1750789"/>
        </a:xfrm>
        <a:prstGeom prst="ellipse">
          <a:avLst/>
        </a:prstGeom>
        <a:solidFill>
          <a:srgbClr val="AED39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tx1"/>
              </a:solidFill>
            </a:rPr>
            <a:t>Fånga chefernas uppmärksamhet</a:t>
          </a:r>
        </a:p>
      </dsp:txBody>
      <dsp:txXfrm>
        <a:off x="3966190" y="259799"/>
        <a:ext cx="1237995" cy="1237995"/>
      </dsp:txXfrm>
    </dsp:sp>
    <dsp:sp modelId="{6828BB94-9ED7-465C-9279-3E4A133824D4}">
      <dsp:nvSpPr>
        <dsp:cNvPr id="0" name=""/>
        <dsp:cNvSpPr/>
      </dsp:nvSpPr>
      <dsp:spPr>
        <a:xfrm>
          <a:off x="5460582" y="3139255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5710837" y="3143267"/>
        <a:ext cx="26342" cy="26342"/>
      </dsp:txXfrm>
    </dsp:sp>
    <dsp:sp modelId="{8EAC53AC-9157-4F83-A24F-444B16830D10}">
      <dsp:nvSpPr>
        <dsp:cNvPr id="0" name=""/>
        <dsp:cNvSpPr/>
      </dsp:nvSpPr>
      <dsp:spPr>
        <a:xfrm>
          <a:off x="5987434" y="2281043"/>
          <a:ext cx="1750789" cy="1750789"/>
        </a:xfrm>
        <a:prstGeom prst="ellipse">
          <a:avLst/>
        </a:prstGeom>
        <a:solidFill>
          <a:srgbClr val="AED39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tx1"/>
              </a:solidFill>
            </a:rPr>
            <a:t>Tydliggöra nyttor och kostnader</a:t>
          </a:r>
        </a:p>
      </dsp:txBody>
      <dsp:txXfrm>
        <a:off x="6243831" y="2537440"/>
        <a:ext cx="1237995" cy="1237995"/>
      </dsp:txXfrm>
    </dsp:sp>
    <dsp:sp modelId="{F567A54E-D7E5-4B67-AFE0-BF9CD9B00017}">
      <dsp:nvSpPr>
        <dsp:cNvPr id="0" name=""/>
        <dsp:cNvSpPr/>
      </dsp:nvSpPr>
      <dsp:spPr>
        <a:xfrm rot="5400000">
          <a:off x="4321762" y="4278076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572016" y="4282087"/>
        <a:ext cx="26342" cy="26342"/>
      </dsp:txXfrm>
    </dsp:sp>
    <dsp:sp modelId="{87964B9B-9785-47C5-97C7-AD42D17DAF0F}">
      <dsp:nvSpPr>
        <dsp:cNvPr id="0" name=""/>
        <dsp:cNvSpPr/>
      </dsp:nvSpPr>
      <dsp:spPr>
        <a:xfrm>
          <a:off x="3709793" y="4558685"/>
          <a:ext cx="1750789" cy="1750789"/>
        </a:xfrm>
        <a:prstGeom prst="ellipse">
          <a:avLst/>
        </a:prstGeom>
        <a:solidFill>
          <a:srgbClr val="AED39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tx1"/>
              </a:solidFill>
            </a:rPr>
            <a:t>Inspirera och utbilda</a:t>
          </a:r>
        </a:p>
      </dsp:txBody>
      <dsp:txXfrm>
        <a:off x="3966190" y="4815082"/>
        <a:ext cx="1237995" cy="1237995"/>
      </dsp:txXfrm>
    </dsp:sp>
    <dsp:sp modelId="{1E3A8B4A-359E-450B-A722-884EC168EC58}">
      <dsp:nvSpPr>
        <dsp:cNvPr id="0" name=""/>
        <dsp:cNvSpPr/>
      </dsp:nvSpPr>
      <dsp:spPr>
        <a:xfrm rot="10800000">
          <a:off x="3182941" y="3139255"/>
          <a:ext cx="526851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526851" y="171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3433196" y="3143267"/>
        <a:ext cx="26342" cy="26342"/>
      </dsp:txXfrm>
    </dsp:sp>
    <dsp:sp modelId="{69B57AD7-764E-45AE-82E1-994793AD0ADD}">
      <dsp:nvSpPr>
        <dsp:cNvPr id="0" name=""/>
        <dsp:cNvSpPr/>
      </dsp:nvSpPr>
      <dsp:spPr>
        <a:xfrm>
          <a:off x="1432151" y="2281043"/>
          <a:ext cx="1750789" cy="1750789"/>
        </a:xfrm>
        <a:prstGeom prst="ellipse">
          <a:avLst/>
        </a:prstGeom>
        <a:solidFill>
          <a:srgbClr val="AED39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tx1"/>
              </a:solidFill>
            </a:rPr>
            <a:t>Sprida till fler verksamheter</a:t>
          </a:r>
        </a:p>
      </dsp:txBody>
      <dsp:txXfrm>
        <a:off x="1688548" y="2537440"/>
        <a:ext cx="1237995" cy="12379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790B0-7942-4ABC-BD3C-5CE4B778E5FC}">
      <dsp:nvSpPr>
        <dsp:cNvPr id="0" name=""/>
        <dsp:cNvSpPr/>
      </dsp:nvSpPr>
      <dsp:spPr>
        <a:xfrm>
          <a:off x="3917666" y="2565511"/>
          <a:ext cx="1335043" cy="1335043"/>
        </a:xfrm>
        <a:prstGeom prst="ellipse">
          <a:avLst/>
        </a:prstGeom>
        <a:solidFill>
          <a:srgbClr val="4472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Resurssmart </a:t>
          </a:r>
          <a:r>
            <a:rPr lang="sv-SE" sz="1400" kern="1200" dirty="0" err="1"/>
            <a:t>hållbarhets-arbete</a:t>
          </a:r>
          <a:endParaRPr lang="sv-SE" sz="1400" kern="1200" dirty="0"/>
        </a:p>
      </dsp:txBody>
      <dsp:txXfrm>
        <a:off x="4113179" y="2761024"/>
        <a:ext cx="944017" cy="944017"/>
      </dsp:txXfrm>
    </dsp:sp>
    <dsp:sp modelId="{2F0DC90D-BD40-4ABF-B6C2-86915DA4D84C}">
      <dsp:nvSpPr>
        <dsp:cNvPr id="0" name=""/>
        <dsp:cNvSpPr/>
      </dsp:nvSpPr>
      <dsp:spPr>
        <a:xfrm rot="16200000">
          <a:off x="3982630" y="1949851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555060" y="1932826"/>
        <a:ext cx="60255" cy="60255"/>
      </dsp:txXfrm>
    </dsp:sp>
    <dsp:sp modelId="{45BDFA6C-0E8E-4FB0-99BC-34F4542AA225}">
      <dsp:nvSpPr>
        <dsp:cNvPr id="0" name=""/>
        <dsp:cNvSpPr/>
      </dsp:nvSpPr>
      <dsp:spPr>
        <a:xfrm>
          <a:off x="3917666" y="25353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Mål och strategier</a:t>
          </a:r>
        </a:p>
      </dsp:txBody>
      <dsp:txXfrm>
        <a:off x="4113179" y="220866"/>
        <a:ext cx="944017" cy="944017"/>
      </dsp:txXfrm>
    </dsp:sp>
    <dsp:sp modelId="{6828BB94-9ED7-465C-9279-3E4A133824D4}">
      <dsp:nvSpPr>
        <dsp:cNvPr id="0" name=""/>
        <dsp:cNvSpPr/>
      </dsp:nvSpPr>
      <dsp:spPr>
        <a:xfrm rot="18600000">
          <a:off x="4799021" y="2246993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5371451" y="2229968"/>
        <a:ext cx="60255" cy="60255"/>
      </dsp:txXfrm>
    </dsp:sp>
    <dsp:sp modelId="{8EAC53AC-9157-4F83-A24F-444B16830D10}">
      <dsp:nvSpPr>
        <dsp:cNvPr id="0" name=""/>
        <dsp:cNvSpPr/>
      </dsp:nvSpPr>
      <dsp:spPr>
        <a:xfrm>
          <a:off x="5550448" y="619637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Uppföljning</a:t>
          </a:r>
        </a:p>
      </dsp:txBody>
      <dsp:txXfrm>
        <a:off x="5745961" y="815150"/>
        <a:ext cx="944017" cy="944017"/>
      </dsp:txXfrm>
    </dsp:sp>
    <dsp:sp modelId="{EA2EB1BA-2E1D-490D-8369-991782F4790A}">
      <dsp:nvSpPr>
        <dsp:cNvPr id="0" name=""/>
        <dsp:cNvSpPr/>
      </dsp:nvSpPr>
      <dsp:spPr>
        <a:xfrm rot="21000000">
          <a:off x="5233414" y="2999384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5805844" y="2982358"/>
        <a:ext cx="60255" cy="60255"/>
      </dsp:txXfrm>
    </dsp:sp>
    <dsp:sp modelId="{67165817-D421-4A11-A7C3-600CF89884EB}">
      <dsp:nvSpPr>
        <dsp:cNvPr id="0" name=""/>
        <dsp:cNvSpPr/>
      </dsp:nvSpPr>
      <dsp:spPr>
        <a:xfrm>
          <a:off x="6419234" y="2124417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Kommunikation</a:t>
          </a:r>
        </a:p>
      </dsp:txBody>
      <dsp:txXfrm>
        <a:off x="6614747" y="2319930"/>
        <a:ext cx="944017" cy="944017"/>
      </dsp:txXfrm>
    </dsp:sp>
    <dsp:sp modelId="{F567A54E-D7E5-4B67-AFE0-BF9CD9B00017}">
      <dsp:nvSpPr>
        <dsp:cNvPr id="0" name=""/>
        <dsp:cNvSpPr/>
      </dsp:nvSpPr>
      <dsp:spPr>
        <a:xfrm rot="1800000">
          <a:off x="5082551" y="3854970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5654981" y="3837945"/>
        <a:ext cx="60255" cy="60255"/>
      </dsp:txXfrm>
    </dsp:sp>
    <dsp:sp modelId="{87964B9B-9785-47C5-97C7-AD42D17DAF0F}">
      <dsp:nvSpPr>
        <dsp:cNvPr id="0" name=""/>
        <dsp:cNvSpPr/>
      </dsp:nvSpPr>
      <dsp:spPr>
        <a:xfrm>
          <a:off x="6117508" y="3835591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Upphandling och inköp</a:t>
          </a:r>
        </a:p>
      </dsp:txBody>
      <dsp:txXfrm>
        <a:off x="6313021" y="4031104"/>
        <a:ext cx="944017" cy="944017"/>
      </dsp:txXfrm>
    </dsp:sp>
    <dsp:sp modelId="{1E3A8B4A-359E-450B-A722-884EC168EC58}">
      <dsp:nvSpPr>
        <dsp:cNvPr id="0" name=""/>
        <dsp:cNvSpPr/>
      </dsp:nvSpPr>
      <dsp:spPr>
        <a:xfrm rot="4200000">
          <a:off x="4417023" y="4413415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989452" y="4396390"/>
        <a:ext cx="60255" cy="60255"/>
      </dsp:txXfrm>
    </dsp:sp>
    <dsp:sp modelId="{69B57AD7-764E-45AE-82E1-994793AD0ADD}">
      <dsp:nvSpPr>
        <dsp:cNvPr id="0" name=""/>
        <dsp:cNvSpPr/>
      </dsp:nvSpPr>
      <dsp:spPr>
        <a:xfrm>
          <a:off x="4786451" y="4952480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Sprida goda exempel</a:t>
          </a:r>
        </a:p>
      </dsp:txBody>
      <dsp:txXfrm>
        <a:off x="4981964" y="5147993"/>
        <a:ext cx="944017" cy="944017"/>
      </dsp:txXfrm>
    </dsp:sp>
    <dsp:sp modelId="{FD5E141C-0696-4594-A704-F287BCF8EADA}">
      <dsp:nvSpPr>
        <dsp:cNvPr id="0" name=""/>
        <dsp:cNvSpPr/>
      </dsp:nvSpPr>
      <dsp:spPr>
        <a:xfrm rot="6600000">
          <a:off x="3548237" y="4413415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4120667" y="4396390"/>
        <a:ext cx="60255" cy="60255"/>
      </dsp:txXfrm>
    </dsp:sp>
    <dsp:sp modelId="{96DA125A-8A88-4C39-AA23-37F22775E5BD}">
      <dsp:nvSpPr>
        <dsp:cNvPr id="0" name=""/>
        <dsp:cNvSpPr/>
      </dsp:nvSpPr>
      <dsp:spPr>
        <a:xfrm>
          <a:off x="3048880" y="4952480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Ambassadörer</a:t>
          </a:r>
        </a:p>
      </dsp:txBody>
      <dsp:txXfrm>
        <a:off x="3244393" y="5147993"/>
        <a:ext cx="944017" cy="944017"/>
      </dsp:txXfrm>
    </dsp:sp>
    <dsp:sp modelId="{0D2D4EDA-5272-4D59-BC3F-6D72F9874E3A}">
      <dsp:nvSpPr>
        <dsp:cNvPr id="0" name=""/>
        <dsp:cNvSpPr/>
      </dsp:nvSpPr>
      <dsp:spPr>
        <a:xfrm rot="9000000">
          <a:off x="2882709" y="3854970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3455139" y="3837945"/>
        <a:ext cx="60255" cy="60255"/>
      </dsp:txXfrm>
    </dsp:sp>
    <dsp:sp modelId="{FEC23C23-DD55-4C8C-9458-7E3F0C9E017F}">
      <dsp:nvSpPr>
        <dsp:cNvPr id="0" name=""/>
        <dsp:cNvSpPr/>
      </dsp:nvSpPr>
      <dsp:spPr>
        <a:xfrm>
          <a:off x="1717824" y="3835591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Coachutbildning</a:t>
          </a:r>
        </a:p>
      </dsp:txBody>
      <dsp:txXfrm>
        <a:off x="1913337" y="4031104"/>
        <a:ext cx="944017" cy="944017"/>
      </dsp:txXfrm>
    </dsp:sp>
    <dsp:sp modelId="{EA57FFE0-0F57-4DC5-8493-9926061C03C4}">
      <dsp:nvSpPr>
        <dsp:cNvPr id="0" name=""/>
        <dsp:cNvSpPr/>
      </dsp:nvSpPr>
      <dsp:spPr>
        <a:xfrm rot="11400000">
          <a:off x="2731846" y="2999384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3304276" y="2982358"/>
        <a:ext cx="60255" cy="60255"/>
      </dsp:txXfrm>
    </dsp:sp>
    <dsp:sp modelId="{0CF7A9EF-F1D0-404A-8929-B3C51936FFB0}">
      <dsp:nvSpPr>
        <dsp:cNvPr id="0" name=""/>
        <dsp:cNvSpPr/>
      </dsp:nvSpPr>
      <dsp:spPr>
        <a:xfrm>
          <a:off x="1416098" y="2124417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Miljöutbildning</a:t>
          </a:r>
        </a:p>
      </dsp:txBody>
      <dsp:txXfrm>
        <a:off x="1611611" y="2319930"/>
        <a:ext cx="944017" cy="944017"/>
      </dsp:txXfrm>
    </dsp:sp>
    <dsp:sp modelId="{9D242DC1-4276-455F-B3C1-2D69742C0585}">
      <dsp:nvSpPr>
        <dsp:cNvPr id="0" name=""/>
        <dsp:cNvSpPr/>
      </dsp:nvSpPr>
      <dsp:spPr>
        <a:xfrm rot="13800000">
          <a:off x="3166239" y="2246993"/>
          <a:ext cx="1205115" cy="26204"/>
        </a:xfrm>
        <a:custGeom>
          <a:avLst/>
          <a:gdLst/>
          <a:ahLst/>
          <a:cxnLst/>
          <a:rect l="0" t="0" r="0" b="0"/>
          <a:pathLst>
            <a:path>
              <a:moveTo>
                <a:pt x="0" y="13102"/>
              </a:moveTo>
              <a:lnTo>
                <a:pt x="1205115" y="13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3738668" y="2229968"/>
        <a:ext cx="60255" cy="60255"/>
      </dsp:txXfrm>
    </dsp:sp>
    <dsp:sp modelId="{8FF2AA6B-BFE4-43E9-982E-14B894A778F2}">
      <dsp:nvSpPr>
        <dsp:cNvPr id="0" name=""/>
        <dsp:cNvSpPr/>
      </dsp:nvSpPr>
      <dsp:spPr>
        <a:xfrm>
          <a:off x="2284883" y="619637"/>
          <a:ext cx="1335043" cy="1335043"/>
        </a:xfrm>
        <a:prstGeom prst="ellipse">
          <a:avLst/>
        </a:prstGeom>
        <a:solidFill>
          <a:srgbClr val="A7BC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100" kern="1200" dirty="0">
              <a:solidFill>
                <a:schemeClr val="tx1"/>
              </a:solidFill>
            </a:rPr>
            <a:t>Gemensamt lärande</a:t>
          </a:r>
        </a:p>
      </dsp:txBody>
      <dsp:txXfrm>
        <a:off x="2480396" y="815150"/>
        <a:ext cx="944017" cy="944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5DAA6-5882-4868-9387-19060F29A2BF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2C16A-ABD0-4C04-A4EE-FD845A26BA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04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885D1D-61DE-406F-8114-F47C63AA312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67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885D1D-61DE-406F-8114-F47C63AA312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0828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Insatser för att göra verksamheten mer resurssmart kan delas in i fyra huvudteman:</a:t>
            </a:r>
          </a:p>
          <a:p>
            <a:r>
              <a:rPr lang="sv-SE" dirty="0"/>
              <a:t>Se över behov</a:t>
            </a:r>
          </a:p>
          <a:p>
            <a:r>
              <a:rPr lang="sv-SE" dirty="0"/>
              <a:t>Upphandla resurssmart</a:t>
            </a:r>
          </a:p>
          <a:p>
            <a:r>
              <a:rPr lang="sv-SE" dirty="0"/>
              <a:t>Införskaffa resurssmart</a:t>
            </a:r>
          </a:p>
          <a:p>
            <a:r>
              <a:rPr lang="sv-SE" dirty="0"/>
              <a:t>Förläng livslängden och minska spill</a:t>
            </a:r>
          </a:p>
          <a:p>
            <a:endParaRPr lang="sv-SE" dirty="0"/>
          </a:p>
          <a:p>
            <a:r>
              <a:rPr lang="sv-SE" dirty="0"/>
              <a:t>Bilden illustrerar hur huvudtemana kopplar till händelsekedjan.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E0B771-19E1-4D99-B191-09CEB820ACF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11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604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1303" y="3805976"/>
            <a:ext cx="56072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53A89B9-28E4-B738-247B-F79423B069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-124559"/>
            <a:ext cx="3930535" cy="393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4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358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478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Första 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04917EE-8324-E067-11E0-3B8430733568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5EFB33-DC24-F7E8-3018-41DB11FB6D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3885897"/>
            <a:ext cx="9144000" cy="1495794"/>
          </a:xfrm>
        </p:spPr>
        <p:txBody>
          <a:bodyPr lIns="0" tIns="0" rIns="0" bIns="0" anchor="t" anchorCtr="0">
            <a:spAutoFit/>
          </a:bodyPr>
          <a:lstStyle>
            <a:lvl1pPr algn="l">
              <a:defRPr sz="54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54E7E10-B45A-355D-EBF0-E6A28FF142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64000" y="6004787"/>
            <a:ext cx="9144000" cy="369332"/>
          </a:xfrm>
        </p:spPr>
        <p:txBody>
          <a:bodyPr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2400" b="0" i="0" baseline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Skriv text här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66B8D03-7410-7B89-E586-C1405EA89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51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11734798 w 12192000"/>
              <a:gd name="connsiteY3" fmla="*/ 3429000 h 3429000"/>
              <a:gd name="connsiteX4" fmla="*/ 11734798 w 12192000"/>
              <a:gd name="connsiteY4" fmla="*/ 2972103 h 3429000"/>
              <a:gd name="connsiteX5" fmla="*/ 10823999 w 12192000"/>
              <a:gd name="connsiteY5" fmla="*/ 2972103 h 3429000"/>
              <a:gd name="connsiteX6" fmla="*/ 10823999 w 12192000"/>
              <a:gd name="connsiteY6" fmla="*/ 3429000 h 3429000"/>
              <a:gd name="connsiteX7" fmla="*/ 0 w 12192000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11734798" y="3429000"/>
                </a:lnTo>
                <a:lnTo>
                  <a:pt x="11734798" y="2972103"/>
                </a:lnTo>
                <a:lnTo>
                  <a:pt x="10823999" y="2972103"/>
                </a:lnTo>
                <a:lnTo>
                  <a:pt x="10823999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lIns="864000" tIns="72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2972103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07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08_Rubrik, text lju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BD8FFB0-3ACD-1827-E72F-EBFA108B52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64000" y="864000"/>
            <a:ext cx="9576883" cy="553998"/>
          </a:xfrm>
        </p:spPr>
        <p:txBody>
          <a:bodyPr wrap="square" lIns="0" tIns="0" rIns="0" bIns="0" anchor="b">
            <a:spAutoFit/>
          </a:bodyPr>
          <a:lstStyle>
            <a:lvl1pPr algn="l">
              <a:defRPr sz="4000">
                <a:solidFill>
                  <a:srgbClr val="1A355D"/>
                </a:solidFill>
                <a:latin typeface="+mj-lt"/>
              </a:defRPr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AC342BE6-2CF0-1FA7-CD08-E560475C072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64000" y="1444103"/>
            <a:ext cx="9576883" cy="604163"/>
          </a:xfrm>
        </p:spPr>
        <p:txBody>
          <a:bodyPr wrap="square" lIns="0" tIns="32400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rgbClr val="1A355D"/>
                </a:solidFill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7041736-EA0B-5FDC-A6F8-37BE935EBA9C}"/>
              </a:ext>
            </a:extLst>
          </p:cNvPr>
          <p:cNvSpPr/>
          <p:nvPr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rgbClr val="7622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3A87B22-DE9F-9B10-1F07-FA1B488CB886}"/>
              </a:ext>
            </a:extLst>
          </p:cNvPr>
          <p:cNvSpPr/>
          <p:nvPr userDrawn="1"/>
        </p:nvSpPr>
        <p:spPr>
          <a:xfrm>
            <a:off x="11281200" y="0"/>
            <a:ext cx="910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373D81F-7C9E-0DB4-3DA1-84AED02CE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3999" y="5489999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59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783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23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96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07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44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13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5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563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0EB9-A70F-4ACD-949E-3F9CA1293ABC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B9A2-21A2-4BEA-9961-B7DC0DBC32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98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103377" cy="2387600"/>
          </a:xfrm>
        </p:spPr>
        <p:txBody>
          <a:bodyPr>
            <a:normAutofit/>
          </a:bodyPr>
          <a:lstStyle/>
          <a:p>
            <a:r>
              <a:rPr lang="sv-SE" dirty="0"/>
              <a:t>Resurssmart verksamhet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65807"/>
            <a:ext cx="5103377" cy="1655762"/>
          </a:xfrm>
        </p:spPr>
        <p:txBody>
          <a:bodyPr/>
          <a:lstStyle/>
          <a:p>
            <a:r>
              <a:rPr lang="sv-SE" dirty="0"/>
              <a:t>En del av Hållbar handling</a:t>
            </a:r>
          </a:p>
          <a:p>
            <a:r>
              <a:rPr lang="sv-SE" dirty="0"/>
              <a:t>Maria Larsson</a:t>
            </a:r>
          </a:p>
        </p:txBody>
      </p:sp>
    </p:spTree>
    <p:extLst>
      <p:ext uri="{BB962C8B-B14F-4D97-AF65-F5344CB8AC3E}">
        <p14:creationId xmlns:p14="http://schemas.microsoft.com/office/powerpoint/2010/main" val="75229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4CD4EF4-DA20-757D-2841-C2AD63D26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000" y="4285392"/>
            <a:ext cx="11236264" cy="2437590"/>
          </a:xfrm>
        </p:spPr>
        <p:txBody>
          <a:bodyPr/>
          <a:lstStyle/>
          <a:p>
            <a:r>
              <a:rPr lang="sv-SE" sz="4800" dirty="0"/>
              <a:t>Hållbar handling</a:t>
            </a:r>
            <a:br>
              <a:rPr lang="sv-SE" sz="4800" dirty="0"/>
            </a:br>
            <a:r>
              <a:rPr lang="sv-SE" sz="3200" dirty="0"/>
              <a:t>Minimera den offentliga konsumtionens klimatpåverkan</a:t>
            </a:r>
            <a:br>
              <a:rPr lang="sv-SE" sz="3200" dirty="0"/>
            </a:br>
            <a:br>
              <a:rPr lang="sv-SE" sz="4800" dirty="0"/>
            </a:br>
            <a:endParaRPr lang="sv-SE" sz="4800" dirty="0"/>
          </a:p>
        </p:txBody>
      </p:sp>
      <p:pic>
        <p:nvPicPr>
          <p:cNvPr id="17" name="Platshållare för bild 16" descr="En bild som visar tavla, konst, stol, tecknad serie&#10;&#10;Automatiskt genererad beskrivning">
            <a:extLst>
              <a:ext uri="{FF2B5EF4-FFF2-40B4-BE49-F238E27FC236}">
                <a16:creationId xmlns:a16="http://schemas.microsoft.com/office/drawing/2014/main" id="{B64FCA66-15C5-7E93-FF94-2E09F254BE1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F56E9A17-398F-1D88-3F3F-7575644DA78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102" y="0"/>
            <a:ext cx="12238203" cy="3937379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D89029E6-08A6-0BF0-F207-5588A3953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3999" y="5489999"/>
            <a:ext cx="910799" cy="91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5647B39-D150-2402-887E-77A2942C2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7558" y="222869"/>
            <a:ext cx="9576883" cy="553998"/>
          </a:xfrm>
        </p:spPr>
        <p:txBody>
          <a:bodyPr/>
          <a:lstStyle/>
          <a:p>
            <a:pPr algn="ctr"/>
            <a:r>
              <a:rPr lang="sv-SE"/>
              <a:t>Tidplan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5EDC253-3DED-8BDA-88BD-6C78530E4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558" y="980250"/>
            <a:ext cx="9137973" cy="5364931"/>
          </a:xfrm>
          <a:prstGeom prst="rect">
            <a:avLst/>
          </a:prstGeom>
          <a:ln>
            <a:solidFill>
              <a:srgbClr val="EBE8E1"/>
            </a:solidFill>
          </a:ln>
        </p:spPr>
      </p:pic>
      <p:sp>
        <p:nvSpPr>
          <p:cNvPr id="17" name="textruta 16">
            <a:extLst>
              <a:ext uri="{FF2B5EF4-FFF2-40B4-BE49-F238E27FC236}">
                <a16:creationId xmlns:a16="http://schemas.microsoft.com/office/drawing/2014/main" id="{F075A2FE-4CB9-4CD3-F8CE-B39F57357B83}"/>
              </a:ext>
            </a:extLst>
          </p:cNvPr>
          <p:cNvSpPr txBox="1"/>
          <p:nvPr/>
        </p:nvSpPr>
        <p:spPr>
          <a:xfrm>
            <a:off x="6479001" y="5752572"/>
            <a:ext cx="176476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b="1" err="1"/>
              <a:t>Uppskalni</a:t>
            </a:r>
            <a:r>
              <a:rPr lang="sv-SE" b="1" err="1">
                <a:ea typeface="Roboto Light"/>
                <a:cs typeface="Roboto Light"/>
              </a:rPr>
              <a:t>ng</a:t>
            </a:r>
            <a:endParaRPr lang="sv-SE" b="1">
              <a:ea typeface="Roboto Light"/>
              <a:cs typeface="Roboto Light"/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217DF3B-6FF5-4BAC-D094-DCFB6AF6A0C4}"/>
              </a:ext>
            </a:extLst>
          </p:cNvPr>
          <p:cNvSpPr txBox="1"/>
          <p:nvPr/>
        </p:nvSpPr>
        <p:spPr>
          <a:xfrm>
            <a:off x="7223861" y="1483160"/>
            <a:ext cx="128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/>
              <a:t>Utveckling  </a:t>
            </a:r>
          </a:p>
        </p:txBody>
      </p:sp>
      <p:pic>
        <p:nvPicPr>
          <p:cNvPr id="3" name="Bildobjekt 2" descr="En bild som visar cirkel, Färggrann, skärmbild, konst&#10;&#10;Automatiskt genererad beskrivning">
            <a:extLst>
              <a:ext uri="{FF2B5EF4-FFF2-40B4-BE49-F238E27FC236}">
                <a16:creationId xmlns:a16="http://schemas.microsoft.com/office/drawing/2014/main" id="{FD05C830-4F63-8566-36CE-36BB00C6954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6195" y="2357146"/>
            <a:ext cx="2627666" cy="261114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0E1C0B35-107F-E5B1-6267-66C127765F03}"/>
              </a:ext>
            </a:extLst>
          </p:cNvPr>
          <p:cNvSpPr txBox="1"/>
          <p:nvPr/>
        </p:nvSpPr>
        <p:spPr>
          <a:xfrm>
            <a:off x="8030970" y="4108378"/>
            <a:ext cx="1851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/>
              <a:t>Implementering </a:t>
            </a:r>
            <a:r>
              <a:rPr lang="sv-SE" sz="1400"/>
              <a:t>under år 2025</a:t>
            </a:r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5853C61-E03A-6036-AEE2-2EEB105F472A}"/>
              </a:ext>
            </a:extLst>
          </p:cNvPr>
          <p:cNvSpPr txBox="1"/>
          <p:nvPr/>
        </p:nvSpPr>
        <p:spPr>
          <a:xfrm>
            <a:off x="2021947" y="3348707"/>
            <a:ext cx="18804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4v. Konceptfas</a:t>
            </a:r>
          </a:p>
          <a:p>
            <a:r>
              <a:rPr lang="sv-SE" sz="1400" dirty="0"/>
              <a:t>Intro WS 23/9</a:t>
            </a:r>
          </a:p>
          <a:p>
            <a:r>
              <a:rPr lang="sv-SE" sz="1400" dirty="0"/>
              <a:t>Studiebesök 24/9</a:t>
            </a:r>
          </a:p>
          <a:p>
            <a:r>
              <a:rPr lang="sv-SE" sz="1400" dirty="0"/>
              <a:t>Presentation 22/10</a:t>
            </a:r>
          </a:p>
          <a:p>
            <a:r>
              <a:rPr lang="sv-SE" sz="900" dirty="0"/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sv-SE" sz="9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5D62E7C-0999-6C44-802F-3D6FAF124511}"/>
              </a:ext>
            </a:extLst>
          </p:cNvPr>
          <p:cNvSpPr txBox="1"/>
          <p:nvPr/>
        </p:nvSpPr>
        <p:spPr>
          <a:xfrm>
            <a:off x="2303164" y="1699575"/>
            <a:ext cx="24353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/>
              <a:t>6v. Prototypfas</a:t>
            </a:r>
          </a:p>
          <a:p>
            <a:r>
              <a:rPr lang="sv-SE" sz="1400"/>
              <a:t>Kickoff 7/11</a:t>
            </a:r>
          </a:p>
          <a:p>
            <a:r>
              <a:rPr lang="sv-SE" sz="1400"/>
              <a:t>Presentation 12/12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279434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495CB81-3474-20AB-50BD-181889DBF278}"/>
              </a:ext>
            </a:extLst>
          </p:cNvPr>
          <p:cNvGraphicFramePr/>
          <p:nvPr/>
        </p:nvGraphicFramePr>
        <p:xfrm>
          <a:off x="1785816" y="649328"/>
          <a:ext cx="9457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ADB11D2F-E794-3FE2-B696-A1DBF58742A8}"/>
              </a:ext>
            </a:extLst>
          </p:cNvPr>
          <p:cNvSpPr txBox="1"/>
          <p:nvPr/>
        </p:nvSpPr>
        <p:spPr>
          <a:xfrm>
            <a:off x="948584" y="531562"/>
            <a:ext cx="467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Resurssmart verksamhet</a:t>
            </a:r>
          </a:p>
        </p:txBody>
      </p:sp>
    </p:spTree>
    <p:extLst>
      <p:ext uri="{BB962C8B-B14F-4D97-AF65-F5344CB8AC3E}">
        <p14:creationId xmlns:p14="http://schemas.microsoft.com/office/powerpoint/2010/main" val="219313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A92D8EC-BC49-DC61-4B10-3274DDFA4EB9}"/>
              </a:ext>
            </a:extLst>
          </p:cNvPr>
          <p:cNvGraphicFramePr/>
          <p:nvPr/>
        </p:nvGraphicFramePr>
        <p:xfrm>
          <a:off x="1510812" y="272561"/>
          <a:ext cx="9170376" cy="6312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D1C1DFA5-4F22-E097-332F-DF3326D83F6F}"/>
              </a:ext>
            </a:extLst>
          </p:cNvPr>
          <p:cNvSpPr txBox="1"/>
          <p:nvPr/>
        </p:nvSpPr>
        <p:spPr>
          <a:xfrm>
            <a:off x="7183106" y="187111"/>
            <a:ext cx="213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Utveckla workshop för många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36876F4-5471-B548-9776-0B3BC0909BBD}"/>
              </a:ext>
            </a:extLst>
          </p:cNvPr>
          <p:cNvSpPr txBox="1"/>
          <p:nvPr/>
        </p:nvSpPr>
        <p:spPr>
          <a:xfrm>
            <a:off x="9214129" y="3146649"/>
            <a:ext cx="238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Utveckla befintlig mall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56E28DE-5BE6-B5C9-3791-CA0B231EEE68}"/>
              </a:ext>
            </a:extLst>
          </p:cNvPr>
          <p:cNvSpPr txBox="1"/>
          <p:nvPr/>
        </p:nvSpPr>
        <p:spPr>
          <a:xfrm>
            <a:off x="9108098" y="4882738"/>
            <a:ext cx="40620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Filmer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Diskussionsmaterial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On-line-utbildning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Checklistor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Diplomering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Avstämning, utvärdering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A038C63-11C9-2CCE-C93F-A7B8B2DCEC3B}"/>
              </a:ext>
            </a:extLst>
          </p:cNvPr>
          <p:cNvSpPr txBox="1"/>
          <p:nvPr/>
        </p:nvSpPr>
        <p:spPr>
          <a:xfrm>
            <a:off x="263768" y="4885596"/>
            <a:ext cx="5460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Inspiration – se fördelar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Förstå resurssmarthet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Koppla till kärnverksamheten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Strategi för spridning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AE8D3A3-776F-B50B-0F92-38AD44CA6E21}"/>
              </a:ext>
            </a:extLst>
          </p:cNvPr>
          <p:cNvSpPr txBox="1"/>
          <p:nvPr/>
        </p:nvSpPr>
        <p:spPr>
          <a:xfrm>
            <a:off x="212062" y="833442"/>
            <a:ext cx="3252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Deltar i planering och genomförande av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Involveras i uppföljning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Involveras i spridning</a:t>
            </a:r>
          </a:p>
        </p:txBody>
      </p:sp>
      <p:sp>
        <p:nvSpPr>
          <p:cNvPr id="11" name="Vänster klammerparentes 10">
            <a:extLst>
              <a:ext uri="{FF2B5EF4-FFF2-40B4-BE49-F238E27FC236}">
                <a16:creationId xmlns:a16="http://schemas.microsoft.com/office/drawing/2014/main" id="{91A8CDAA-D393-2241-7D29-DA0D8F08E393}"/>
              </a:ext>
            </a:extLst>
          </p:cNvPr>
          <p:cNvSpPr/>
          <p:nvPr/>
        </p:nvSpPr>
        <p:spPr>
          <a:xfrm>
            <a:off x="8721236" y="4965193"/>
            <a:ext cx="386862" cy="17056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D2ED3B0B-653F-EDD5-5DA2-06302C7B805F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7025054" y="5818041"/>
            <a:ext cx="1696182" cy="11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35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0DC90D-BD40-4ABF-B6C2-86915DA4D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2F0DC90D-BD40-4ABF-B6C2-86915DA4D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DFA6C-0E8E-4FB0-99BC-34F4542AA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45BDFA6C-0E8E-4FB0-99BC-34F4542AA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67A54E-D7E5-4B67-AFE0-BF9CD9B00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F567A54E-D7E5-4B67-AFE0-BF9CD9B00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964B9B-9785-47C5-97C7-AD42D17DA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87964B9B-9785-47C5-97C7-AD42D17DA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3A8B4A-359E-450B-A722-884EC168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1E3A8B4A-359E-450B-A722-884EC168E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B57AD7-764E-45AE-82E1-994793AD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69B57AD7-764E-45AE-82E1-994793AD0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0ED931-63B8-4236-A7E2-2B1BC15B1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B80ED931-63B8-4236-A7E2-2B1BC15B1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E73BAC-E368-4D2D-B41D-B6883F252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6AE73BAC-E368-4D2D-B41D-B6883F252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15CA46-220C-4ED2-A95D-FA6502679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8615CA46-220C-4ED2-A95D-FA6502679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39FECD-8789-4188-BE68-95C47EDC8F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C039FECD-8789-4188-BE68-95C47EDC8F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C695C4-6C21-40C8-8245-A5BD94E4C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45C695C4-6C21-40C8-8245-A5BD94E4CB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E2D2E8-04A7-4147-97C8-91F2DEFA1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graphicEl>
                                              <a:dgm id="{E1E2D2E8-04A7-4147-97C8-91F2DEFA1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/>
      <p:bldP spid="4" grpId="0"/>
      <p:bldP spid="8" grpId="0"/>
      <p:bldP spid="9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996A93-7A79-4DB3-F1F3-3A68A51B1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2E395DB-F737-9971-D1EB-C445EBAD6500}"/>
              </a:ext>
            </a:extLst>
          </p:cNvPr>
          <p:cNvGraphicFramePr/>
          <p:nvPr/>
        </p:nvGraphicFramePr>
        <p:xfrm>
          <a:off x="1510812" y="272561"/>
          <a:ext cx="9170376" cy="6312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1D59C756-E319-7557-75BC-54FA341E110E}"/>
              </a:ext>
            </a:extLst>
          </p:cNvPr>
          <p:cNvSpPr txBox="1"/>
          <p:nvPr/>
        </p:nvSpPr>
        <p:spPr>
          <a:xfrm>
            <a:off x="8839200" y="2104318"/>
            <a:ext cx="213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Goda exempel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FA38648-613E-DEE2-5374-9F6D790F96E2}"/>
              </a:ext>
            </a:extLst>
          </p:cNvPr>
          <p:cNvSpPr txBox="1"/>
          <p:nvPr/>
        </p:nvSpPr>
        <p:spPr>
          <a:xfrm>
            <a:off x="9774114" y="2713864"/>
            <a:ext cx="213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Siffror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E68C3D9-0FFF-EB5A-FA02-041B04C92C68}"/>
              </a:ext>
            </a:extLst>
          </p:cNvPr>
          <p:cNvSpPr txBox="1"/>
          <p:nvPr/>
        </p:nvSpPr>
        <p:spPr>
          <a:xfrm>
            <a:off x="9907465" y="3361690"/>
            <a:ext cx="213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Koppla till kärnverksamheten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0311D43-CC56-DC54-F2E9-01781EA9AFC6}"/>
              </a:ext>
            </a:extLst>
          </p:cNvPr>
          <p:cNvSpPr txBox="1"/>
          <p:nvPr/>
        </p:nvSpPr>
        <p:spPr>
          <a:xfrm>
            <a:off x="7770934" y="4548453"/>
            <a:ext cx="213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Locka dem att uttrycka fördelarna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750B3E3-2D32-B891-EC78-B40C263CAEC4}"/>
              </a:ext>
            </a:extLst>
          </p:cNvPr>
          <p:cNvSpPr txBox="1"/>
          <p:nvPr/>
        </p:nvSpPr>
        <p:spPr>
          <a:xfrm>
            <a:off x="3376246" y="5643208"/>
            <a:ext cx="159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Goda exempel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004AF78A-CCDA-CC66-5187-16E90DCB3C86}"/>
              </a:ext>
            </a:extLst>
          </p:cNvPr>
          <p:cNvSpPr txBox="1"/>
          <p:nvPr/>
        </p:nvSpPr>
        <p:spPr>
          <a:xfrm>
            <a:off x="9774114" y="4206670"/>
            <a:ext cx="1691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Koppla till hållbarhetsmål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8B36A9E-1669-51DA-5E0F-018785689D82}"/>
              </a:ext>
            </a:extLst>
          </p:cNvPr>
          <p:cNvSpPr txBox="1"/>
          <p:nvPr/>
        </p:nvSpPr>
        <p:spPr>
          <a:xfrm>
            <a:off x="3938955" y="6253341"/>
            <a:ext cx="128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 jordklot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9C3C4AAD-F172-6CE5-552D-19A264BC8F52}"/>
              </a:ext>
            </a:extLst>
          </p:cNvPr>
          <p:cNvSpPr txBox="1"/>
          <p:nvPr/>
        </p:nvSpPr>
        <p:spPr>
          <a:xfrm>
            <a:off x="7218486" y="5590316"/>
            <a:ext cx="2977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Vad innebär resurssmarthet?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3EC0B4D-BF07-47C8-57F5-184281997C5D}"/>
              </a:ext>
            </a:extLst>
          </p:cNvPr>
          <p:cNvSpPr txBox="1"/>
          <p:nvPr/>
        </p:nvSpPr>
        <p:spPr>
          <a:xfrm>
            <a:off x="7105650" y="6253341"/>
            <a:ext cx="330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Koppling till klimat och hållbarhet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A9A222D2-3898-8518-F5C9-AD2718A78319}"/>
              </a:ext>
            </a:extLst>
          </p:cNvPr>
          <p:cNvSpPr txBox="1"/>
          <p:nvPr/>
        </p:nvSpPr>
        <p:spPr>
          <a:xfrm>
            <a:off x="1822938" y="2025104"/>
            <a:ext cx="174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Ledningsmöten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36918A4D-2BA0-5358-8732-53884D045BA3}"/>
              </a:ext>
            </a:extLst>
          </p:cNvPr>
          <p:cNvSpPr txBox="1"/>
          <p:nvPr/>
        </p:nvSpPr>
        <p:spPr>
          <a:xfrm>
            <a:off x="804496" y="2967334"/>
            <a:ext cx="1746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Forum för gemensamt lärande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23615BEB-B90F-DE45-76DF-F6D159844686}"/>
              </a:ext>
            </a:extLst>
          </p:cNvPr>
          <p:cNvSpPr txBox="1"/>
          <p:nvPr/>
        </p:nvSpPr>
        <p:spPr>
          <a:xfrm>
            <a:off x="1252904" y="4287781"/>
            <a:ext cx="1746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Mål och strategi för förvaltningen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684BFD72-1F3E-8B94-A8F8-287FE33FFD55}"/>
              </a:ext>
            </a:extLst>
          </p:cNvPr>
          <p:cNvSpPr txBox="1"/>
          <p:nvPr/>
        </p:nvSpPr>
        <p:spPr>
          <a:xfrm>
            <a:off x="3938955" y="235326"/>
            <a:ext cx="124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Sälj-pitch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CCC65E-F19F-ED05-8F78-D24A38D2568D}"/>
              </a:ext>
            </a:extLst>
          </p:cNvPr>
          <p:cNvSpPr txBox="1"/>
          <p:nvPr/>
        </p:nvSpPr>
        <p:spPr>
          <a:xfrm>
            <a:off x="7183106" y="187111"/>
            <a:ext cx="213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Hitta olika Trojaner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2B5F5A03-B05E-9B40-DBF2-08CB5DBFC74E}"/>
              </a:ext>
            </a:extLst>
          </p:cNvPr>
          <p:cNvSpPr txBox="1"/>
          <p:nvPr/>
        </p:nvSpPr>
        <p:spPr>
          <a:xfrm>
            <a:off x="7604912" y="804092"/>
            <a:ext cx="3601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Storytelling</a:t>
            </a:r>
            <a:r>
              <a:rPr lang="sv-SE" dirty="0"/>
              <a:t> i nyhetsbrev m.m.</a:t>
            </a:r>
          </a:p>
        </p:txBody>
      </p:sp>
    </p:spTree>
    <p:extLst>
      <p:ext uri="{BB962C8B-B14F-4D97-AF65-F5344CB8AC3E}">
        <p14:creationId xmlns:p14="http://schemas.microsoft.com/office/powerpoint/2010/main" val="293148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0DC90D-BD40-4ABF-B6C2-86915DA4D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2F0DC90D-BD40-4ABF-B6C2-86915DA4D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DFA6C-0E8E-4FB0-99BC-34F4542AA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45BDFA6C-0E8E-4FB0-99BC-34F4542AA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28BB94-9ED7-465C-9279-3E4A13382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6828BB94-9ED7-465C-9279-3E4A133824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AC53AC-9157-4F83-A24F-444B16830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8EAC53AC-9157-4F83-A24F-444B16830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67A54E-D7E5-4B67-AFE0-BF9CD9B00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F567A54E-D7E5-4B67-AFE0-BF9CD9B00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964B9B-9785-47C5-97C7-AD42D17DA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87964B9B-9785-47C5-97C7-AD42D17DA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3A8B4A-359E-450B-A722-884EC168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">
                                            <p:graphicEl>
                                              <a:dgm id="{1E3A8B4A-359E-450B-A722-884EC168E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B57AD7-764E-45AE-82E1-994793AD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69B57AD7-764E-45AE-82E1-994793AD0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9" grpId="0"/>
      <p:bldP spid="20" grpId="0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768A9-18A4-1D93-01E7-9193EE8B4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ADDE3A6-5321-4948-3A9B-C2CF38439AF9}"/>
              </a:ext>
            </a:extLst>
          </p:cNvPr>
          <p:cNvGraphicFramePr/>
          <p:nvPr/>
        </p:nvGraphicFramePr>
        <p:xfrm>
          <a:off x="1510812" y="272561"/>
          <a:ext cx="9170376" cy="6312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05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0DC90D-BD40-4ABF-B6C2-86915DA4D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2F0DC90D-BD40-4ABF-B6C2-86915DA4D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DFA6C-0E8E-4FB0-99BC-34F4542AA2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45BDFA6C-0E8E-4FB0-99BC-34F4542AA2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28BB94-9ED7-465C-9279-3E4A13382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828BB94-9ED7-465C-9279-3E4A133824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AC53AC-9157-4F83-A24F-444B16830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EAC53AC-9157-4F83-A24F-444B16830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2EB1BA-2E1D-490D-8369-991782F47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EA2EB1BA-2E1D-490D-8369-991782F479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165817-D421-4A11-A7C3-600CF8988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67165817-D421-4A11-A7C3-600CF8988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67A54E-D7E5-4B67-AFE0-BF9CD9B00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F567A54E-D7E5-4B67-AFE0-BF9CD9B00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964B9B-9785-47C5-97C7-AD42D17DA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87964B9B-9785-47C5-97C7-AD42D17DA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3A8B4A-359E-450B-A722-884EC168E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1E3A8B4A-359E-450B-A722-884EC168E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B57AD7-764E-45AE-82E1-994793AD0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69B57AD7-764E-45AE-82E1-994793AD0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5E141C-0696-4594-A704-F287BCF8EA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FD5E141C-0696-4594-A704-F287BCF8EA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DA125A-8A88-4C39-AA23-37F22775E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96DA125A-8A88-4C39-AA23-37F22775E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2D4EDA-5272-4D59-BC3F-6D72F9874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0D2D4EDA-5272-4D59-BC3F-6D72F9874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C23C23-DD55-4C8C-9458-7E3F0C9E0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FEC23C23-DD55-4C8C-9458-7E3F0C9E0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57FFE0-0F57-4DC5-8493-9926061C03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EA57FFE0-0F57-4DC5-8493-9926061C03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F7A9EF-F1D0-404A-8929-B3C51936FF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0CF7A9EF-F1D0-404A-8929-B3C51936FF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242DC1-4276-455F-B3C1-2D69742C0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9D242DC1-4276-455F-B3C1-2D69742C0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F2AA6B-BFE4-43E9-982E-14B894A7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8FF2AA6B-BFE4-43E9-982E-14B894A77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B4CC9E-EF77-212A-938E-0A66432AB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B6CB5BA2-A883-C991-F6BA-CF3D4220C5D8}"/>
              </a:ext>
            </a:extLst>
          </p:cNvPr>
          <p:cNvGrpSpPr/>
          <p:nvPr/>
        </p:nvGrpSpPr>
        <p:grpSpPr>
          <a:xfrm>
            <a:off x="576896" y="685933"/>
            <a:ext cx="6193370" cy="5884487"/>
            <a:chOff x="576896" y="685933"/>
            <a:chExt cx="6193370" cy="5884487"/>
          </a:xfrm>
        </p:grpSpPr>
        <p:sp>
          <p:nvSpPr>
            <p:cNvPr id="3" name="Frihandsfigur: Form 2">
              <a:extLst>
                <a:ext uri="{FF2B5EF4-FFF2-40B4-BE49-F238E27FC236}">
                  <a16:creationId xmlns:a16="http://schemas.microsoft.com/office/drawing/2014/main" id="{92FF97CD-E40B-F408-C01D-62041B8331E8}"/>
                </a:ext>
              </a:extLst>
            </p:cNvPr>
            <p:cNvSpPr/>
            <p:nvPr/>
          </p:nvSpPr>
          <p:spPr>
            <a:xfrm>
              <a:off x="576896" y="685933"/>
              <a:ext cx="2036352" cy="814541"/>
            </a:xfrm>
            <a:custGeom>
              <a:avLst/>
              <a:gdLst>
                <a:gd name="connsiteX0" fmla="*/ 0 w 2036352"/>
                <a:gd name="connsiteY0" fmla="*/ 0 h 814540"/>
                <a:gd name="connsiteX1" fmla="*/ 1629082 w 2036352"/>
                <a:gd name="connsiteY1" fmla="*/ 0 h 814540"/>
                <a:gd name="connsiteX2" fmla="*/ 2036352 w 2036352"/>
                <a:gd name="connsiteY2" fmla="*/ 407270 h 814540"/>
                <a:gd name="connsiteX3" fmla="*/ 1629082 w 2036352"/>
                <a:gd name="connsiteY3" fmla="*/ 814540 h 814540"/>
                <a:gd name="connsiteX4" fmla="*/ 0 w 2036352"/>
                <a:gd name="connsiteY4" fmla="*/ 814540 h 814540"/>
                <a:gd name="connsiteX5" fmla="*/ 407270 w 2036352"/>
                <a:gd name="connsiteY5" fmla="*/ 407270 h 814540"/>
                <a:gd name="connsiteX6" fmla="*/ 0 w 2036352"/>
                <a:gd name="connsiteY6" fmla="*/ 0 h 8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6352" h="814540">
                  <a:moveTo>
                    <a:pt x="0" y="0"/>
                  </a:moveTo>
                  <a:lnTo>
                    <a:pt x="1629082" y="0"/>
                  </a:lnTo>
                  <a:lnTo>
                    <a:pt x="2036352" y="407270"/>
                  </a:lnTo>
                  <a:lnTo>
                    <a:pt x="1629082" y="814540"/>
                  </a:lnTo>
                  <a:lnTo>
                    <a:pt x="0" y="814540"/>
                  </a:lnTo>
                  <a:lnTo>
                    <a:pt x="407270" y="407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281" tIns="28004" rIns="43527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Analys av behov</a:t>
              </a:r>
            </a:p>
          </p:txBody>
        </p:sp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FC1784C0-5028-9597-25BE-C6620AAC4423}"/>
                </a:ext>
              </a:extLst>
            </p:cNvPr>
            <p:cNvSpPr/>
            <p:nvPr/>
          </p:nvSpPr>
          <p:spPr>
            <a:xfrm>
              <a:off x="1341304" y="1699924"/>
              <a:ext cx="2036352" cy="814540"/>
            </a:xfrm>
            <a:custGeom>
              <a:avLst/>
              <a:gdLst>
                <a:gd name="connsiteX0" fmla="*/ 0 w 2036352"/>
                <a:gd name="connsiteY0" fmla="*/ 0 h 814540"/>
                <a:gd name="connsiteX1" fmla="*/ 1629082 w 2036352"/>
                <a:gd name="connsiteY1" fmla="*/ 0 h 814540"/>
                <a:gd name="connsiteX2" fmla="*/ 2036352 w 2036352"/>
                <a:gd name="connsiteY2" fmla="*/ 407270 h 814540"/>
                <a:gd name="connsiteX3" fmla="*/ 1629082 w 2036352"/>
                <a:gd name="connsiteY3" fmla="*/ 814540 h 814540"/>
                <a:gd name="connsiteX4" fmla="*/ 0 w 2036352"/>
                <a:gd name="connsiteY4" fmla="*/ 814540 h 814540"/>
                <a:gd name="connsiteX5" fmla="*/ 407270 w 2036352"/>
                <a:gd name="connsiteY5" fmla="*/ 407270 h 814540"/>
                <a:gd name="connsiteX6" fmla="*/ 0 w 2036352"/>
                <a:gd name="connsiteY6" fmla="*/ 0 h 8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6352" h="814540">
                  <a:moveTo>
                    <a:pt x="0" y="0"/>
                  </a:moveTo>
                  <a:lnTo>
                    <a:pt x="1629082" y="0"/>
                  </a:lnTo>
                  <a:lnTo>
                    <a:pt x="2036352" y="407270"/>
                  </a:lnTo>
                  <a:lnTo>
                    <a:pt x="1629082" y="814540"/>
                  </a:lnTo>
                  <a:lnTo>
                    <a:pt x="0" y="814540"/>
                  </a:lnTo>
                  <a:lnTo>
                    <a:pt x="407270" y="407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823433"/>
                <a:satOff val="4942"/>
                <a:lumOff val="3765"/>
                <a:alphaOff val="0"/>
              </a:schemeClr>
            </a:fillRef>
            <a:effectRef idx="0">
              <a:schemeClr val="accent3">
                <a:hueOff val="823433"/>
                <a:satOff val="4942"/>
                <a:lumOff val="3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281" tIns="28004" rIns="43527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Upp-handling</a:t>
              </a:r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0BC900AC-A91B-BF35-EF5C-89EE9201EB7C}"/>
                </a:ext>
              </a:extLst>
            </p:cNvPr>
            <p:cNvSpPr/>
            <p:nvPr/>
          </p:nvSpPr>
          <p:spPr>
            <a:xfrm>
              <a:off x="2202618" y="2713913"/>
              <a:ext cx="2036352" cy="814540"/>
            </a:xfrm>
            <a:custGeom>
              <a:avLst/>
              <a:gdLst>
                <a:gd name="connsiteX0" fmla="*/ 0 w 2036352"/>
                <a:gd name="connsiteY0" fmla="*/ 0 h 814540"/>
                <a:gd name="connsiteX1" fmla="*/ 1629082 w 2036352"/>
                <a:gd name="connsiteY1" fmla="*/ 0 h 814540"/>
                <a:gd name="connsiteX2" fmla="*/ 2036352 w 2036352"/>
                <a:gd name="connsiteY2" fmla="*/ 407270 h 814540"/>
                <a:gd name="connsiteX3" fmla="*/ 1629082 w 2036352"/>
                <a:gd name="connsiteY3" fmla="*/ 814540 h 814540"/>
                <a:gd name="connsiteX4" fmla="*/ 0 w 2036352"/>
                <a:gd name="connsiteY4" fmla="*/ 814540 h 814540"/>
                <a:gd name="connsiteX5" fmla="*/ 407270 w 2036352"/>
                <a:gd name="connsiteY5" fmla="*/ 407270 h 814540"/>
                <a:gd name="connsiteX6" fmla="*/ 0 w 2036352"/>
                <a:gd name="connsiteY6" fmla="*/ 0 h 8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6352" h="814540">
                  <a:moveTo>
                    <a:pt x="0" y="0"/>
                  </a:moveTo>
                  <a:lnTo>
                    <a:pt x="1629082" y="0"/>
                  </a:lnTo>
                  <a:lnTo>
                    <a:pt x="2036352" y="407270"/>
                  </a:lnTo>
                  <a:lnTo>
                    <a:pt x="1629082" y="814540"/>
                  </a:lnTo>
                  <a:lnTo>
                    <a:pt x="0" y="814540"/>
                  </a:lnTo>
                  <a:lnTo>
                    <a:pt x="407270" y="407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646865"/>
                <a:satOff val="9885"/>
                <a:lumOff val="7530"/>
                <a:alphaOff val="0"/>
              </a:schemeClr>
            </a:fillRef>
            <a:effectRef idx="0">
              <a:schemeClr val="accent3">
                <a:hueOff val="1646865"/>
                <a:satOff val="9885"/>
                <a:lumOff val="7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281" tIns="28004" rIns="43527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Inköp</a:t>
              </a:r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122D87FD-A11E-38FD-D915-5E2AC78E8857}"/>
                </a:ext>
              </a:extLst>
            </p:cNvPr>
            <p:cNvSpPr/>
            <p:nvPr/>
          </p:nvSpPr>
          <p:spPr>
            <a:xfrm>
              <a:off x="3041473" y="3727902"/>
              <a:ext cx="2036352" cy="814540"/>
            </a:xfrm>
            <a:custGeom>
              <a:avLst/>
              <a:gdLst>
                <a:gd name="connsiteX0" fmla="*/ 0 w 2036352"/>
                <a:gd name="connsiteY0" fmla="*/ 0 h 814540"/>
                <a:gd name="connsiteX1" fmla="*/ 1629082 w 2036352"/>
                <a:gd name="connsiteY1" fmla="*/ 0 h 814540"/>
                <a:gd name="connsiteX2" fmla="*/ 2036352 w 2036352"/>
                <a:gd name="connsiteY2" fmla="*/ 407270 h 814540"/>
                <a:gd name="connsiteX3" fmla="*/ 1629082 w 2036352"/>
                <a:gd name="connsiteY3" fmla="*/ 814540 h 814540"/>
                <a:gd name="connsiteX4" fmla="*/ 0 w 2036352"/>
                <a:gd name="connsiteY4" fmla="*/ 814540 h 814540"/>
                <a:gd name="connsiteX5" fmla="*/ 407270 w 2036352"/>
                <a:gd name="connsiteY5" fmla="*/ 407270 h 814540"/>
                <a:gd name="connsiteX6" fmla="*/ 0 w 2036352"/>
                <a:gd name="connsiteY6" fmla="*/ 0 h 8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6352" h="814540">
                  <a:moveTo>
                    <a:pt x="0" y="0"/>
                  </a:moveTo>
                  <a:lnTo>
                    <a:pt x="1629082" y="0"/>
                  </a:lnTo>
                  <a:lnTo>
                    <a:pt x="2036352" y="407270"/>
                  </a:lnTo>
                  <a:lnTo>
                    <a:pt x="1629082" y="814540"/>
                  </a:lnTo>
                  <a:lnTo>
                    <a:pt x="0" y="814540"/>
                  </a:lnTo>
                  <a:lnTo>
                    <a:pt x="407270" y="407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470298"/>
                <a:satOff val="14827"/>
                <a:lumOff val="11295"/>
                <a:alphaOff val="0"/>
              </a:schemeClr>
            </a:fillRef>
            <a:effectRef idx="0">
              <a:schemeClr val="accent3">
                <a:hueOff val="2470298"/>
                <a:satOff val="14827"/>
                <a:lumOff val="1129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281" tIns="28004" rIns="43527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kern="1200">
                  <a:latin typeface="Calibri" panose="020F0502020204030204" pitchFamily="34" charset="0"/>
                  <a:cs typeface="Calibri" panose="020F0502020204030204" pitchFamily="34" charset="0"/>
                </a:rPr>
                <a:t>Leverans</a:t>
              </a:r>
              <a:endParaRPr lang="sv-SE" sz="2100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A274A743-23CF-A4EB-4CF3-48177FD1034A}"/>
                </a:ext>
              </a:extLst>
            </p:cNvPr>
            <p:cNvSpPr/>
            <p:nvPr/>
          </p:nvSpPr>
          <p:spPr>
            <a:xfrm>
              <a:off x="3878972" y="4741891"/>
              <a:ext cx="2036352" cy="814540"/>
            </a:xfrm>
            <a:custGeom>
              <a:avLst/>
              <a:gdLst>
                <a:gd name="connsiteX0" fmla="*/ 0 w 2036352"/>
                <a:gd name="connsiteY0" fmla="*/ 0 h 814540"/>
                <a:gd name="connsiteX1" fmla="*/ 1629082 w 2036352"/>
                <a:gd name="connsiteY1" fmla="*/ 0 h 814540"/>
                <a:gd name="connsiteX2" fmla="*/ 2036352 w 2036352"/>
                <a:gd name="connsiteY2" fmla="*/ 407270 h 814540"/>
                <a:gd name="connsiteX3" fmla="*/ 1629082 w 2036352"/>
                <a:gd name="connsiteY3" fmla="*/ 814540 h 814540"/>
                <a:gd name="connsiteX4" fmla="*/ 0 w 2036352"/>
                <a:gd name="connsiteY4" fmla="*/ 814540 h 814540"/>
                <a:gd name="connsiteX5" fmla="*/ 407270 w 2036352"/>
                <a:gd name="connsiteY5" fmla="*/ 407270 h 814540"/>
                <a:gd name="connsiteX6" fmla="*/ 0 w 2036352"/>
                <a:gd name="connsiteY6" fmla="*/ 0 h 8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6352" h="814540">
                  <a:moveTo>
                    <a:pt x="0" y="0"/>
                  </a:moveTo>
                  <a:lnTo>
                    <a:pt x="1629082" y="0"/>
                  </a:lnTo>
                  <a:lnTo>
                    <a:pt x="2036352" y="407270"/>
                  </a:lnTo>
                  <a:lnTo>
                    <a:pt x="1629082" y="814540"/>
                  </a:lnTo>
                  <a:lnTo>
                    <a:pt x="0" y="814540"/>
                  </a:lnTo>
                  <a:lnTo>
                    <a:pt x="407270" y="407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3293730"/>
                <a:satOff val="19770"/>
                <a:lumOff val="15060"/>
                <a:alphaOff val="0"/>
              </a:schemeClr>
            </a:fillRef>
            <a:effectRef idx="0">
              <a:schemeClr val="accent3">
                <a:hueOff val="3293730"/>
                <a:satOff val="19770"/>
                <a:lumOff val="1506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281" tIns="28004" rIns="43527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Förvaring</a:t>
              </a:r>
            </a:p>
          </p:txBody>
        </p:sp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6514F34A-E3CD-27AE-C9FD-783437F7B7BA}"/>
                </a:ext>
              </a:extLst>
            </p:cNvPr>
            <p:cNvSpPr/>
            <p:nvPr/>
          </p:nvSpPr>
          <p:spPr>
            <a:xfrm>
              <a:off x="4733914" y="5755880"/>
              <a:ext cx="2036352" cy="814540"/>
            </a:xfrm>
            <a:custGeom>
              <a:avLst/>
              <a:gdLst>
                <a:gd name="connsiteX0" fmla="*/ 0 w 2036352"/>
                <a:gd name="connsiteY0" fmla="*/ 0 h 814540"/>
                <a:gd name="connsiteX1" fmla="*/ 1629082 w 2036352"/>
                <a:gd name="connsiteY1" fmla="*/ 0 h 814540"/>
                <a:gd name="connsiteX2" fmla="*/ 2036352 w 2036352"/>
                <a:gd name="connsiteY2" fmla="*/ 407270 h 814540"/>
                <a:gd name="connsiteX3" fmla="*/ 1629082 w 2036352"/>
                <a:gd name="connsiteY3" fmla="*/ 814540 h 814540"/>
                <a:gd name="connsiteX4" fmla="*/ 0 w 2036352"/>
                <a:gd name="connsiteY4" fmla="*/ 814540 h 814540"/>
                <a:gd name="connsiteX5" fmla="*/ 407270 w 2036352"/>
                <a:gd name="connsiteY5" fmla="*/ 407270 h 814540"/>
                <a:gd name="connsiteX6" fmla="*/ 0 w 2036352"/>
                <a:gd name="connsiteY6" fmla="*/ 0 h 814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6352" h="814540">
                  <a:moveTo>
                    <a:pt x="0" y="0"/>
                  </a:moveTo>
                  <a:lnTo>
                    <a:pt x="1629082" y="0"/>
                  </a:lnTo>
                  <a:lnTo>
                    <a:pt x="2036352" y="407270"/>
                  </a:lnTo>
                  <a:lnTo>
                    <a:pt x="1629082" y="814540"/>
                  </a:lnTo>
                  <a:lnTo>
                    <a:pt x="0" y="814540"/>
                  </a:lnTo>
                  <a:lnTo>
                    <a:pt x="407270" y="4072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4117163"/>
                <a:satOff val="24712"/>
                <a:lumOff val="18825"/>
                <a:alphaOff val="0"/>
              </a:schemeClr>
            </a:fillRef>
            <a:effectRef idx="0">
              <a:schemeClr val="accent3">
                <a:hueOff val="4117163"/>
                <a:satOff val="24712"/>
                <a:lumOff val="188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1281" tIns="28004" rIns="43527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2100" kern="1200">
                  <a:latin typeface="Calibri" panose="020F0502020204030204" pitchFamily="34" charset="0"/>
                  <a:cs typeface="Calibri" panose="020F0502020204030204" pitchFamily="34" charset="0"/>
                </a:rPr>
                <a:t>Använd-ning</a:t>
              </a:r>
              <a:endParaRPr lang="sv-SE" sz="2100" kern="1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textruta 12">
            <a:extLst>
              <a:ext uri="{FF2B5EF4-FFF2-40B4-BE49-F238E27FC236}">
                <a16:creationId xmlns:a16="http://schemas.microsoft.com/office/drawing/2014/main" id="{E78743B0-706F-ECC5-4D3F-CE86EEA5AA57}"/>
              </a:ext>
            </a:extLst>
          </p:cNvPr>
          <p:cNvSpPr txBox="1"/>
          <p:nvPr/>
        </p:nvSpPr>
        <p:spPr>
          <a:xfrm>
            <a:off x="3047246" y="778349"/>
            <a:ext cx="60975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dirty="0"/>
              <a:t>Se över behov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37A24C3-FBEE-C7DE-33E0-E2D91FF89C15}"/>
              </a:ext>
            </a:extLst>
          </p:cNvPr>
          <p:cNvSpPr txBox="1"/>
          <p:nvPr/>
        </p:nvSpPr>
        <p:spPr>
          <a:xfrm>
            <a:off x="3878972" y="1845584"/>
            <a:ext cx="4704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Upphandla resurssmart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1561487A-CF38-582C-5267-A8EFC184FB79}"/>
              </a:ext>
            </a:extLst>
          </p:cNvPr>
          <p:cNvSpPr txBox="1"/>
          <p:nvPr/>
        </p:nvSpPr>
        <p:spPr>
          <a:xfrm>
            <a:off x="4959247" y="3151436"/>
            <a:ext cx="4704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Införskaffa resurssmart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B325D9BD-8D52-220F-2F63-81E7B67ADF5D}"/>
              </a:ext>
            </a:extLst>
          </p:cNvPr>
          <p:cNvSpPr txBox="1"/>
          <p:nvPr/>
        </p:nvSpPr>
        <p:spPr>
          <a:xfrm>
            <a:off x="7028903" y="4917492"/>
            <a:ext cx="3501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Förläng livslängden </a:t>
            </a:r>
            <a:br>
              <a:rPr lang="sv-SE" sz="2800" dirty="0"/>
            </a:br>
            <a:r>
              <a:rPr lang="sv-SE" sz="2800" dirty="0"/>
              <a:t>och minska spill</a:t>
            </a:r>
          </a:p>
        </p:txBody>
      </p:sp>
    </p:spTree>
    <p:extLst>
      <p:ext uri="{BB962C8B-B14F-4D97-AF65-F5344CB8AC3E}">
        <p14:creationId xmlns:p14="http://schemas.microsoft.com/office/powerpoint/2010/main" val="3841157139"/>
      </p:ext>
    </p:extLst>
  </p:cSld>
  <p:clrMapOvr>
    <a:masterClrMapping/>
  </p:clrMapOvr>
</p:sld>
</file>

<file path=ppt/theme/theme1.xml><?xml version="1.0" encoding="utf-8"?>
<a:theme xmlns:a="http://schemas.openxmlformats.org/drawingml/2006/main" name="Marla Miljödialo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7AF5464-1B58-4DFD-A07D-D0FB75D25385}" vid="{BEC6495F-382B-4A22-9933-57026F4F94A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utan logo och streck</Template>
  <TotalTime>34</TotalTime>
  <Words>269</Words>
  <Application>Microsoft Office PowerPoint</Application>
  <PresentationFormat>Bredbild</PresentationFormat>
  <Paragraphs>93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Roboto Light</vt:lpstr>
      <vt:lpstr>Marla Miljödialog</vt:lpstr>
      <vt:lpstr>Resurssmart verksamhet</vt:lpstr>
      <vt:lpstr>Hållbar handling Minimera den offentliga konsumtionens klimatpåverkan  </vt:lpstr>
      <vt:lpstr>Tidplan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Larsson</dc:creator>
  <cp:lastModifiedBy>Maria Larsson</cp:lastModifiedBy>
  <cp:revision>1</cp:revision>
  <dcterms:created xsi:type="dcterms:W3CDTF">2025-02-04T09:16:51Z</dcterms:created>
  <dcterms:modified xsi:type="dcterms:W3CDTF">2025-02-04T09:51:45Z</dcterms:modified>
</cp:coreProperties>
</file>